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Josefin Slab"/>
      <p:regular r:id="rId43"/>
      <p:bold r:id="rId44"/>
      <p:italic r:id="rId45"/>
      <p:boldItalic r:id="rId46"/>
    </p:embeddedFont>
    <p:embeddedFont>
      <p:font typeface="Anton"/>
      <p:regular r:id="rId47"/>
    </p:embeddedFont>
    <p:embeddedFont>
      <p:font typeface="Staatliches"/>
      <p:regular r:id="rId48"/>
    </p:embeddedFont>
    <p:embeddedFont>
      <p:font typeface="Fjalla One"/>
      <p:regular r:id="rId49"/>
    </p:embeddedFont>
    <p:embeddedFont>
      <p:font typeface="Fira Sans Extra Condensed Medium"/>
      <p:regular r:id="rId50"/>
      <p:bold r:id="rId51"/>
      <p:italic r:id="rId52"/>
      <p:boldItalic r:id="rId53"/>
    </p:embeddedFont>
    <p:embeddedFont>
      <p:font typeface="Josefin Sans"/>
      <p:regular r:id="rId54"/>
      <p:bold r:id="rId55"/>
      <p:italic r:id="rId56"/>
      <p:boldItalic r:id="rId57"/>
    </p:embeddedFont>
    <p:embeddedFont>
      <p:font typeface="Barlow SemiBold"/>
      <p:regular r:id="rId58"/>
      <p:bold r:id="rId59"/>
      <p:italic r:id="rId60"/>
      <p:boldItalic r:id="rId61"/>
    </p:embeddedFont>
    <p:embeddedFont>
      <p:font typeface="Barlow"/>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ahul Mad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JosefinSlab-bold.fntdata"/><Relationship Id="rId43" Type="http://schemas.openxmlformats.org/officeDocument/2006/relationships/font" Target="fonts/JosefinSlab-regular.fntdata"/><Relationship Id="rId46" Type="http://schemas.openxmlformats.org/officeDocument/2006/relationships/font" Target="fonts/JosefinSlab-boldItalic.fntdata"/><Relationship Id="rId45" Type="http://schemas.openxmlformats.org/officeDocument/2006/relationships/font" Target="fonts/JosefinSlab-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Staatliches-regular.fntdata"/><Relationship Id="rId47" Type="http://schemas.openxmlformats.org/officeDocument/2006/relationships/font" Target="fonts/Anton-regular.fntdata"/><Relationship Id="rId49" Type="http://schemas.openxmlformats.org/officeDocument/2006/relationships/font" Target="fonts/Fjalla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arlow-regular.fntdata"/><Relationship Id="rId61" Type="http://schemas.openxmlformats.org/officeDocument/2006/relationships/font" Target="fonts/BarlowSemiBold-boldItalic.fntdata"/><Relationship Id="rId20" Type="http://schemas.openxmlformats.org/officeDocument/2006/relationships/slide" Target="slides/slide15.xml"/><Relationship Id="rId64" Type="http://schemas.openxmlformats.org/officeDocument/2006/relationships/font" Target="fonts/Barlow-italic.fntdata"/><Relationship Id="rId63" Type="http://schemas.openxmlformats.org/officeDocument/2006/relationships/font" Target="fonts/Barlow-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Barlow-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Medium-bold.fntdata"/><Relationship Id="rId50" Type="http://schemas.openxmlformats.org/officeDocument/2006/relationships/font" Target="fonts/FiraSansExtraCondensedMedium-regular.fntdata"/><Relationship Id="rId53" Type="http://schemas.openxmlformats.org/officeDocument/2006/relationships/font" Target="fonts/FiraSansExtraCondensedMedium-boldItalic.fntdata"/><Relationship Id="rId52" Type="http://schemas.openxmlformats.org/officeDocument/2006/relationships/font" Target="fonts/FiraSansExtraCondensedMedium-italic.fntdata"/><Relationship Id="rId11" Type="http://schemas.openxmlformats.org/officeDocument/2006/relationships/slide" Target="slides/slide6.xml"/><Relationship Id="rId55" Type="http://schemas.openxmlformats.org/officeDocument/2006/relationships/font" Target="fonts/JosefinSans-bold.fntdata"/><Relationship Id="rId10" Type="http://schemas.openxmlformats.org/officeDocument/2006/relationships/slide" Target="slides/slide5.xml"/><Relationship Id="rId54" Type="http://schemas.openxmlformats.org/officeDocument/2006/relationships/font" Target="fonts/JosefinSans-regular.fntdata"/><Relationship Id="rId13" Type="http://schemas.openxmlformats.org/officeDocument/2006/relationships/slide" Target="slides/slide8.xml"/><Relationship Id="rId57" Type="http://schemas.openxmlformats.org/officeDocument/2006/relationships/font" Target="fonts/JosefinSans-boldItalic.fntdata"/><Relationship Id="rId12" Type="http://schemas.openxmlformats.org/officeDocument/2006/relationships/slide" Target="slides/slide7.xml"/><Relationship Id="rId56" Type="http://schemas.openxmlformats.org/officeDocument/2006/relationships/font" Target="fonts/JosefinSans-italic.fntdata"/><Relationship Id="rId15" Type="http://schemas.openxmlformats.org/officeDocument/2006/relationships/slide" Target="slides/slide10.xml"/><Relationship Id="rId59" Type="http://schemas.openxmlformats.org/officeDocument/2006/relationships/font" Target="fonts/BarlowSemiBold-bold.fntdata"/><Relationship Id="rId14" Type="http://schemas.openxmlformats.org/officeDocument/2006/relationships/slide" Target="slides/slide9.xml"/><Relationship Id="rId58" Type="http://schemas.openxmlformats.org/officeDocument/2006/relationships/font" Target="fonts/Barlow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20T11:13:27.391">
    <p:pos x="278" y="1196"/>
    <p:text>@ak979@snu.edu.in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e393eb29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e393eb29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70d0df954e_0_2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0d0df954e_0_2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b703d83e7e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b703d83e7e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b8e82965e9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b8e82965e9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b703d83e7e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b703d83e7e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b8e82965e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b8e82965e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b8e82965e9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b8e82965e9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b8e82965e9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1b8e82965e9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b8e82965e9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b8e82965e9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1bd71417c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1bd71417c2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1b8e82965e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1b8e82965e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6327c780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327c780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1b8e82965e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1b8e82965e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6e43c41c6f_6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6e43c41c6f_6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b703d83e7e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b703d83e7e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6327c7807a_2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6327c7807a_2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bc0f22ca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bc0f22ca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bbc0389ec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1bbc0389ec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1bc405a82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1bc405a82a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1bbc0389ec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1bbc0389ec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1bbc0389ec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1bbc0389ec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3" name="Shape 2153"/>
        <p:cNvGrpSpPr/>
        <p:nvPr/>
      </p:nvGrpSpPr>
      <p:grpSpPr>
        <a:xfrm>
          <a:off x="0" y="0"/>
          <a:ext cx="0" cy="0"/>
          <a:chOff x="0" y="0"/>
          <a:chExt cx="0" cy="0"/>
        </a:xfrm>
      </p:grpSpPr>
      <p:sp>
        <p:nvSpPr>
          <p:cNvPr id="2154" name="Google Shape;2154;g1bd71417c24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1bd71417c2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b703d83e7e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b703d83e7e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6327c7807a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6327c7807a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1bd71417c2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1bd71417c2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1bd71417c2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1bd71417c2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1bd71417c2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1bd71417c2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bd71417c24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bd71417c24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1b703d83e7e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1b703d83e7e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1b9116a80a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1b9116a80a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6327c7807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6327c7807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6327c7807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327c7807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6327c7807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327c7807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6327c7807a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6327c7807a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6327c7807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6327c7807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b703d83e7e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b703d83e7e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6327c780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6327c780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8" name="Shape 8"/>
        <p:cNvGrpSpPr/>
        <p:nvPr/>
      </p:nvGrpSpPr>
      <p:grpSpPr>
        <a:xfrm>
          <a:off x="0" y="0"/>
          <a:ext cx="0" cy="0"/>
          <a:chOff x="0" y="0"/>
          <a:chExt cx="0" cy="0"/>
        </a:xfrm>
      </p:grpSpPr>
      <p:sp>
        <p:nvSpPr>
          <p:cNvPr id="9" name="Google Shape;9;p2"/>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536850" y="618475"/>
            <a:ext cx="8070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52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1" name="Google Shape;11;p2"/>
          <p:cNvSpPr txBox="1"/>
          <p:nvPr>
            <p:ph idx="1" type="subTitle"/>
          </p:nvPr>
        </p:nvSpPr>
        <p:spPr>
          <a:xfrm>
            <a:off x="536850" y="1419300"/>
            <a:ext cx="8070300" cy="376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2" name="Shape 72"/>
        <p:cNvGrpSpPr/>
        <p:nvPr/>
      </p:nvGrpSpPr>
      <p:grpSpPr>
        <a:xfrm>
          <a:off x="0" y="0"/>
          <a:ext cx="0" cy="0"/>
          <a:chOff x="0" y="0"/>
          <a:chExt cx="0" cy="0"/>
        </a:xfrm>
      </p:grpSpPr>
      <p:sp>
        <p:nvSpPr>
          <p:cNvPr id="73" name="Google Shape;73;p11"/>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txBox="1"/>
          <p:nvPr>
            <p:ph hasCustomPrompt="1" type="title"/>
          </p:nvPr>
        </p:nvSpPr>
        <p:spPr>
          <a:xfrm>
            <a:off x="5602101" y="2027700"/>
            <a:ext cx="2822700" cy="591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2000"/>
              <a:buNone/>
              <a:defRPr b="1"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1"/>
          <p:cNvSpPr txBox="1"/>
          <p:nvPr>
            <p:ph idx="1" type="body"/>
          </p:nvPr>
        </p:nvSpPr>
        <p:spPr>
          <a:xfrm>
            <a:off x="5101175" y="2810794"/>
            <a:ext cx="3323700" cy="650400"/>
          </a:xfrm>
          <a:prstGeom prst="rect">
            <a:avLst/>
          </a:prstGeom>
        </p:spPr>
        <p:txBody>
          <a:bodyPr anchorCtr="0" anchor="t" bIns="91425" lIns="91425" spcFirstLastPara="1" rIns="91425" wrap="square" tIns="91425">
            <a:noAutofit/>
          </a:bodyPr>
          <a:lstStyle>
            <a:lvl1pPr indent="-342900" lvl="0" marL="457200" rtl="0" algn="r">
              <a:spcBef>
                <a:spcPts val="0"/>
              </a:spcBef>
              <a:spcAft>
                <a:spcPts val="0"/>
              </a:spcAft>
              <a:buSzPts val="18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grpSp>
        <p:nvGrpSpPr>
          <p:cNvPr id="76" name="Google Shape;76;p11"/>
          <p:cNvGrpSpPr/>
          <p:nvPr/>
        </p:nvGrpSpPr>
        <p:grpSpPr>
          <a:xfrm>
            <a:off x="319500" y="0"/>
            <a:ext cx="8505000" cy="981750"/>
            <a:chOff x="319500" y="0"/>
            <a:chExt cx="8505000" cy="981750"/>
          </a:xfrm>
        </p:grpSpPr>
        <p:sp>
          <p:nvSpPr>
            <p:cNvPr id="77" name="Google Shape;77;p11"/>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1"/>
          <p:cNvSpPr txBox="1"/>
          <p:nvPr>
            <p:ph idx="2"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83"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solidFill>
          <a:schemeClr val="dk1"/>
        </a:solidFill>
      </p:bgPr>
    </p:bg>
    <p:spTree>
      <p:nvGrpSpPr>
        <p:cNvPr id="84" name="Shape 84"/>
        <p:cNvGrpSpPr/>
        <p:nvPr/>
      </p:nvGrpSpPr>
      <p:grpSpPr>
        <a:xfrm>
          <a:off x="0" y="0"/>
          <a:ext cx="0" cy="0"/>
          <a:chOff x="0" y="0"/>
          <a:chExt cx="0" cy="0"/>
        </a:xfrm>
      </p:grpSpPr>
      <p:sp>
        <p:nvSpPr>
          <p:cNvPr id="85" name="Google Shape;85;p13"/>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idx="1" type="subTitle"/>
          </p:nvPr>
        </p:nvSpPr>
        <p:spPr>
          <a:xfrm>
            <a:off x="726451" y="1378126"/>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87" name="Google Shape;87;p13"/>
          <p:cNvSpPr txBox="1"/>
          <p:nvPr>
            <p:ph idx="2" type="subTitle"/>
          </p:nvPr>
        </p:nvSpPr>
        <p:spPr>
          <a:xfrm>
            <a:off x="3701096" y="137811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88" name="Google Shape;88;p13"/>
          <p:cNvSpPr txBox="1"/>
          <p:nvPr>
            <p:ph idx="3" type="subTitle"/>
          </p:nvPr>
        </p:nvSpPr>
        <p:spPr>
          <a:xfrm>
            <a:off x="6675742" y="137811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89" name="Google Shape;89;p13"/>
          <p:cNvSpPr txBox="1"/>
          <p:nvPr>
            <p:ph idx="4" type="subTitle"/>
          </p:nvPr>
        </p:nvSpPr>
        <p:spPr>
          <a:xfrm>
            <a:off x="726450" y="362684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90" name="Google Shape;90;p13"/>
          <p:cNvSpPr txBox="1"/>
          <p:nvPr>
            <p:ph idx="5" type="subTitle"/>
          </p:nvPr>
        </p:nvSpPr>
        <p:spPr>
          <a:xfrm>
            <a:off x="3701096" y="362684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91" name="Google Shape;91;p13"/>
          <p:cNvSpPr txBox="1"/>
          <p:nvPr>
            <p:ph idx="6" type="subTitle"/>
          </p:nvPr>
        </p:nvSpPr>
        <p:spPr>
          <a:xfrm>
            <a:off x="6675742" y="3626849"/>
            <a:ext cx="1741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100"/>
              <a:buFont typeface="Josefin Slab"/>
              <a:buNone/>
              <a:defRPr sz="1400">
                <a:solidFill>
                  <a:srgbClr val="2A2929"/>
                </a:solidFill>
              </a:defRPr>
            </a:lvl1pPr>
            <a:lvl2pPr lvl="1"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92" name="Google Shape;92;p13"/>
          <p:cNvSpPr txBox="1"/>
          <p:nvPr>
            <p:ph type="ctrTitle"/>
          </p:nvPr>
        </p:nvSpPr>
        <p:spPr>
          <a:xfrm>
            <a:off x="713225" y="87691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3" name="Google Shape;93;p13"/>
          <p:cNvSpPr txBox="1"/>
          <p:nvPr>
            <p:ph idx="7" type="ctrTitle"/>
          </p:nvPr>
        </p:nvSpPr>
        <p:spPr>
          <a:xfrm>
            <a:off x="3694488" y="87691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4" name="Google Shape;94;p13"/>
          <p:cNvSpPr txBox="1"/>
          <p:nvPr>
            <p:ph idx="8" type="ctrTitle"/>
          </p:nvPr>
        </p:nvSpPr>
        <p:spPr>
          <a:xfrm>
            <a:off x="6688963" y="87691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5" name="Google Shape;95;p13"/>
          <p:cNvSpPr txBox="1"/>
          <p:nvPr>
            <p:ph idx="9" type="ctrTitle"/>
          </p:nvPr>
        </p:nvSpPr>
        <p:spPr>
          <a:xfrm>
            <a:off x="713225" y="313172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6" name="Google Shape;96;p13"/>
          <p:cNvSpPr txBox="1"/>
          <p:nvPr>
            <p:ph idx="13" type="ctrTitle"/>
          </p:nvPr>
        </p:nvSpPr>
        <p:spPr>
          <a:xfrm>
            <a:off x="3694488" y="313172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97" name="Google Shape;97;p13"/>
          <p:cNvSpPr txBox="1"/>
          <p:nvPr>
            <p:ph idx="14" type="ctrTitle"/>
          </p:nvPr>
        </p:nvSpPr>
        <p:spPr>
          <a:xfrm>
            <a:off x="6688963" y="3131720"/>
            <a:ext cx="174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extLst>
    <p:ext uri="{DCECCB84-F9BA-43D5-87BE-67443E8EF086}">
      <p15:sldGuideLst>
        <p15:guide id="1" orient="horz" pos="815">
          <p15:clr>
            <a:srgbClr val="FA7B17"/>
          </p15:clr>
        </p15:guide>
        <p15:guide id="2" orient="horz" pos="22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3">
    <p:bg>
      <p:bgPr>
        <a:solidFill>
          <a:schemeClr val="dk1"/>
        </a:solidFill>
      </p:bgPr>
    </p:bg>
    <p:spTree>
      <p:nvGrpSpPr>
        <p:cNvPr id="98" name="Shape 98"/>
        <p:cNvGrpSpPr/>
        <p:nvPr/>
      </p:nvGrpSpPr>
      <p:grpSpPr>
        <a:xfrm>
          <a:off x="0" y="0"/>
          <a:ext cx="0" cy="0"/>
          <a:chOff x="0" y="0"/>
          <a:chExt cx="0" cy="0"/>
        </a:xfrm>
      </p:grpSpPr>
      <p:sp>
        <p:nvSpPr>
          <p:cNvPr id="99" name="Google Shape;99;p14"/>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00" name="Google Shape;100;p14"/>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txBox="1"/>
          <p:nvPr>
            <p:ph idx="2" type="title"/>
          </p:nvPr>
        </p:nvSpPr>
        <p:spPr>
          <a:xfrm>
            <a:off x="1007925" y="3686425"/>
            <a:ext cx="2203200" cy="549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400"/>
              <a:buNone/>
              <a:defRPr i="0"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2" name="Google Shape;102;p14"/>
          <p:cNvSpPr txBox="1"/>
          <p:nvPr>
            <p:ph idx="1" type="subTitle"/>
          </p:nvPr>
        </p:nvSpPr>
        <p:spPr>
          <a:xfrm>
            <a:off x="1007925" y="4152355"/>
            <a:ext cx="3232800" cy="54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2A2929"/>
                </a:solidFill>
              </a:defRPr>
            </a:lvl1pPr>
            <a:lvl2pPr lvl="1" rtl="0">
              <a:lnSpc>
                <a:spcPct val="100000"/>
              </a:lnSpc>
              <a:spcBef>
                <a:spcPts val="1600"/>
              </a:spcBef>
              <a:spcAft>
                <a:spcPts val="0"/>
              </a:spcAft>
              <a:buNone/>
              <a:defRPr sz="1400">
                <a:solidFill>
                  <a:srgbClr val="2A2929"/>
                </a:solidFill>
              </a:defRPr>
            </a:lvl2pPr>
            <a:lvl3pPr lvl="2" rtl="0">
              <a:lnSpc>
                <a:spcPct val="100000"/>
              </a:lnSpc>
              <a:spcBef>
                <a:spcPts val="1600"/>
              </a:spcBef>
              <a:spcAft>
                <a:spcPts val="0"/>
              </a:spcAft>
              <a:buNone/>
              <a:defRPr sz="1400">
                <a:solidFill>
                  <a:srgbClr val="2A2929"/>
                </a:solidFill>
              </a:defRPr>
            </a:lvl3pPr>
            <a:lvl4pPr lvl="3" rtl="0">
              <a:lnSpc>
                <a:spcPct val="100000"/>
              </a:lnSpc>
              <a:spcBef>
                <a:spcPts val="1600"/>
              </a:spcBef>
              <a:spcAft>
                <a:spcPts val="0"/>
              </a:spcAft>
              <a:buNone/>
              <a:defRPr sz="1400">
                <a:solidFill>
                  <a:srgbClr val="2A2929"/>
                </a:solidFill>
              </a:defRPr>
            </a:lvl4pPr>
            <a:lvl5pPr lvl="4" rtl="0">
              <a:lnSpc>
                <a:spcPct val="100000"/>
              </a:lnSpc>
              <a:spcBef>
                <a:spcPts val="1600"/>
              </a:spcBef>
              <a:spcAft>
                <a:spcPts val="0"/>
              </a:spcAft>
              <a:buNone/>
              <a:defRPr sz="1400">
                <a:solidFill>
                  <a:srgbClr val="2A2929"/>
                </a:solidFill>
              </a:defRPr>
            </a:lvl5pPr>
            <a:lvl6pPr lvl="5" rtl="0">
              <a:lnSpc>
                <a:spcPct val="100000"/>
              </a:lnSpc>
              <a:spcBef>
                <a:spcPts val="1600"/>
              </a:spcBef>
              <a:spcAft>
                <a:spcPts val="0"/>
              </a:spcAft>
              <a:buNone/>
              <a:defRPr sz="1400">
                <a:solidFill>
                  <a:srgbClr val="2A2929"/>
                </a:solidFill>
              </a:defRPr>
            </a:lvl6pPr>
            <a:lvl7pPr lvl="6" rtl="0">
              <a:lnSpc>
                <a:spcPct val="100000"/>
              </a:lnSpc>
              <a:spcBef>
                <a:spcPts val="1600"/>
              </a:spcBef>
              <a:spcAft>
                <a:spcPts val="0"/>
              </a:spcAft>
              <a:buNone/>
              <a:defRPr sz="1400">
                <a:solidFill>
                  <a:srgbClr val="2A2929"/>
                </a:solidFill>
              </a:defRPr>
            </a:lvl7pPr>
            <a:lvl8pPr lvl="7" rtl="0">
              <a:lnSpc>
                <a:spcPct val="100000"/>
              </a:lnSpc>
              <a:spcBef>
                <a:spcPts val="1600"/>
              </a:spcBef>
              <a:spcAft>
                <a:spcPts val="0"/>
              </a:spcAft>
              <a:buNone/>
              <a:defRPr sz="1400">
                <a:solidFill>
                  <a:srgbClr val="2A2929"/>
                </a:solidFill>
              </a:defRPr>
            </a:lvl8pPr>
            <a:lvl9pPr lvl="8" rtl="0">
              <a:lnSpc>
                <a:spcPct val="100000"/>
              </a:lnSpc>
              <a:spcBef>
                <a:spcPts val="1600"/>
              </a:spcBef>
              <a:spcAft>
                <a:spcPts val="1600"/>
              </a:spcAft>
              <a:buNone/>
              <a:defRPr sz="1400">
                <a:solidFill>
                  <a:srgbClr val="2A2929"/>
                </a:solidFill>
              </a:defRPr>
            </a:lvl9pPr>
          </a:lstStyle>
          <a:p/>
        </p:txBody>
      </p:sp>
      <p:sp>
        <p:nvSpPr>
          <p:cNvPr id="103" name="Google Shape;103;p14"/>
          <p:cNvSpPr txBox="1"/>
          <p:nvPr>
            <p:ph idx="3" type="title"/>
          </p:nvPr>
        </p:nvSpPr>
        <p:spPr>
          <a:xfrm>
            <a:off x="1007925" y="2569500"/>
            <a:ext cx="2203200" cy="549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400"/>
              <a:buNone/>
              <a:defRPr i="0"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4" name="Google Shape;104;p14"/>
          <p:cNvSpPr txBox="1"/>
          <p:nvPr>
            <p:ph idx="4" type="subTitle"/>
          </p:nvPr>
        </p:nvSpPr>
        <p:spPr>
          <a:xfrm>
            <a:off x="1007925" y="3035430"/>
            <a:ext cx="3232800" cy="54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2A2929"/>
                </a:solidFill>
              </a:defRPr>
            </a:lvl1pPr>
            <a:lvl2pPr lvl="1" rtl="0">
              <a:lnSpc>
                <a:spcPct val="100000"/>
              </a:lnSpc>
              <a:spcBef>
                <a:spcPts val="1600"/>
              </a:spcBef>
              <a:spcAft>
                <a:spcPts val="0"/>
              </a:spcAft>
              <a:buNone/>
              <a:defRPr sz="1400">
                <a:solidFill>
                  <a:srgbClr val="2A2929"/>
                </a:solidFill>
              </a:defRPr>
            </a:lvl2pPr>
            <a:lvl3pPr lvl="2" rtl="0">
              <a:lnSpc>
                <a:spcPct val="100000"/>
              </a:lnSpc>
              <a:spcBef>
                <a:spcPts val="1600"/>
              </a:spcBef>
              <a:spcAft>
                <a:spcPts val="0"/>
              </a:spcAft>
              <a:buNone/>
              <a:defRPr sz="1400">
                <a:solidFill>
                  <a:srgbClr val="2A2929"/>
                </a:solidFill>
              </a:defRPr>
            </a:lvl3pPr>
            <a:lvl4pPr lvl="3" rtl="0">
              <a:lnSpc>
                <a:spcPct val="100000"/>
              </a:lnSpc>
              <a:spcBef>
                <a:spcPts val="1600"/>
              </a:spcBef>
              <a:spcAft>
                <a:spcPts val="0"/>
              </a:spcAft>
              <a:buNone/>
              <a:defRPr sz="1400">
                <a:solidFill>
                  <a:srgbClr val="2A2929"/>
                </a:solidFill>
              </a:defRPr>
            </a:lvl4pPr>
            <a:lvl5pPr lvl="4" rtl="0">
              <a:lnSpc>
                <a:spcPct val="100000"/>
              </a:lnSpc>
              <a:spcBef>
                <a:spcPts val="1600"/>
              </a:spcBef>
              <a:spcAft>
                <a:spcPts val="0"/>
              </a:spcAft>
              <a:buNone/>
              <a:defRPr sz="1400">
                <a:solidFill>
                  <a:srgbClr val="2A2929"/>
                </a:solidFill>
              </a:defRPr>
            </a:lvl5pPr>
            <a:lvl6pPr lvl="5" rtl="0">
              <a:lnSpc>
                <a:spcPct val="100000"/>
              </a:lnSpc>
              <a:spcBef>
                <a:spcPts val="1600"/>
              </a:spcBef>
              <a:spcAft>
                <a:spcPts val="0"/>
              </a:spcAft>
              <a:buNone/>
              <a:defRPr sz="1400">
                <a:solidFill>
                  <a:srgbClr val="2A2929"/>
                </a:solidFill>
              </a:defRPr>
            </a:lvl6pPr>
            <a:lvl7pPr lvl="6" rtl="0">
              <a:lnSpc>
                <a:spcPct val="100000"/>
              </a:lnSpc>
              <a:spcBef>
                <a:spcPts val="1600"/>
              </a:spcBef>
              <a:spcAft>
                <a:spcPts val="0"/>
              </a:spcAft>
              <a:buNone/>
              <a:defRPr sz="1400">
                <a:solidFill>
                  <a:srgbClr val="2A2929"/>
                </a:solidFill>
              </a:defRPr>
            </a:lvl7pPr>
            <a:lvl8pPr lvl="7" rtl="0">
              <a:lnSpc>
                <a:spcPct val="100000"/>
              </a:lnSpc>
              <a:spcBef>
                <a:spcPts val="1600"/>
              </a:spcBef>
              <a:spcAft>
                <a:spcPts val="0"/>
              </a:spcAft>
              <a:buNone/>
              <a:defRPr sz="1400">
                <a:solidFill>
                  <a:srgbClr val="2A2929"/>
                </a:solidFill>
              </a:defRPr>
            </a:lvl8pPr>
            <a:lvl9pPr lvl="8" rtl="0">
              <a:lnSpc>
                <a:spcPct val="100000"/>
              </a:lnSpc>
              <a:spcBef>
                <a:spcPts val="1600"/>
              </a:spcBef>
              <a:spcAft>
                <a:spcPts val="1600"/>
              </a:spcAft>
              <a:buNone/>
              <a:defRPr sz="1400">
                <a:solidFill>
                  <a:srgbClr val="2A2929"/>
                </a:solidFill>
              </a:defRPr>
            </a:lvl9pPr>
          </a:lstStyle>
          <a:p/>
        </p:txBody>
      </p:sp>
      <p:sp>
        <p:nvSpPr>
          <p:cNvPr id="105" name="Google Shape;105;p14"/>
          <p:cNvSpPr txBox="1"/>
          <p:nvPr>
            <p:ph idx="5" type="title"/>
          </p:nvPr>
        </p:nvSpPr>
        <p:spPr>
          <a:xfrm>
            <a:off x="1007925" y="1452575"/>
            <a:ext cx="2203200" cy="5490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1400"/>
              <a:buNone/>
              <a:defRPr i="0"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6" name="Google Shape;106;p14"/>
          <p:cNvSpPr txBox="1"/>
          <p:nvPr>
            <p:ph idx="6" type="subTitle"/>
          </p:nvPr>
        </p:nvSpPr>
        <p:spPr>
          <a:xfrm>
            <a:off x="1007925" y="1918505"/>
            <a:ext cx="3232800" cy="5490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2A2929"/>
                </a:solidFill>
              </a:defRPr>
            </a:lvl1pPr>
            <a:lvl2pPr lvl="1" rtl="0">
              <a:lnSpc>
                <a:spcPct val="100000"/>
              </a:lnSpc>
              <a:spcBef>
                <a:spcPts val="1600"/>
              </a:spcBef>
              <a:spcAft>
                <a:spcPts val="0"/>
              </a:spcAft>
              <a:buNone/>
              <a:defRPr sz="1400">
                <a:solidFill>
                  <a:srgbClr val="2A2929"/>
                </a:solidFill>
              </a:defRPr>
            </a:lvl2pPr>
            <a:lvl3pPr lvl="2" rtl="0">
              <a:lnSpc>
                <a:spcPct val="100000"/>
              </a:lnSpc>
              <a:spcBef>
                <a:spcPts val="1600"/>
              </a:spcBef>
              <a:spcAft>
                <a:spcPts val="0"/>
              </a:spcAft>
              <a:buNone/>
              <a:defRPr sz="1400">
                <a:solidFill>
                  <a:srgbClr val="2A2929"/>
                </a:solidFill>
              </a:defRPr>
            </a:lvl3pPr>
            <a:lvl4pPr lvl="3" rtl="0">
              <a:lnSpc>
                <a:spcPct val="100000"/>
              </a:lnSpc>
              <a:spcBef>
                <a:spcPts val="1600"/>
              </a:spcBef>
              <a:spcAft>
                <a:spcPts val="0"/>
              </a:spcAft>
              <a:buNone/>
              <a:defRPr sz="1400">
                <a:solidFill>
                  <a:srgbClr val="2A2929"/>
                </a:solidFill>
              </a:defRPr>
            </a:lvl4pPr>
            <a:lvl5pPr lvl="4" rtl="0">
              <a:lnSpc>
                <a:spcPct val="100000"/>
              </a:lnSpc>
              <a:spcBef>
                <a:spcPts val="1600"/>
              </a:spcBef>
              <a:spcAft>
                <a:spcPts val="0"/>
              </a:spcAft>
              <a:buNone/>
              <a:defRPr sz="1400">
                <a:solidFill>
                  <a:srgbClr val="2A2929"/>
                </a:solidFill>
              </a:defRPr>
            </a:lvl5pPr>
            <a:lvl6pPr lvl="5" rtl="0">
              <a:lnSpc>
                <a:spcPct val="100000"/>
              </a:lnSpc>
              <a:spcBef>
                <a:spcPts val="1600"/>
              </a:spcBef>
              <a:spcAft>
                <a:spcPts val="0"/>
              </a:spcAft>
              <a:buNone/>
              <a:defRPr sz="1400">
                <a:solidFill>
                  <a:srgbClr val="2A2929"/>
                </a:solidFill>
              </a:defRPr>
            </a:lvl6pPr>
            <a:lvl7pPr lvl="6" rtl="0">
              <a:lnSpc>
                <a:spcPct val="100000"/>
              </a:lnSpc>
              <a:spcBef>
                <a:spcPts val="1600"/>
              </a:spcBef>
              <a:spcAft>
                <a:spcPts val="0"/>
              </a:spcAft>
              <a:buNone/>
              <a:defRPr sz="1400">
                <a:solidFill>
                  <a:srgbClr val="2A2929"/>
                </a:solidFill>
              </a:defRPr>
            </a:lvl7pPr>
            <a:lvl8pPr lvl="7" rtl="0">
              <a:lnSpc>
                <a:spcPct val="100000"/>
              </a:lnSpc>
              <a:spcBef>
                <a:spcPts val="1600"/>
              </a:spcBef>
              <a:spcAft>
                <a:spcPts val="0"/>
              </a:spcAft>
              <a:buNone/>
              <a:defRPr sz="1400">
                <a:solidFill>
                  <a:srgbClr val="2A2929"/>
                </a:solidFill>
              </a:defRPr>
            </a:lvl8pPr>
            <a:lvl9pPr lvl="8" rtl="0">
              <a:lnSpc>
                <a:spcPct val="100000"/>
              </a:lnSpc>
              <a:spcBef>
                <a:spcPts val="1600"/>
              </a:spcBef>
              <a:spcAft>
                <a:spcPts val="1600"/>
              </a:spcAft>
              <a:buNone/>
              <a:defRPr sz="1400">
                <a:solidFill>
                  <a:srgbClr val="2A292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3_1">
    <p:bg>
      <p:bgPr>
        <a:solidFill>
          <a:schemeClr val="dk1"/>
        </a:solidFill>
      </p:bgPr>
    </p:bg>
    <p:spTree>
      <p:nvGrpSpPr>
        <p:cNvPr id="107" name="Shape 107"/>
        <p:cNvGrpSpPr/>
        <p:nvPr/>
      </p:nvGrpSpPr>
      <p:grpSpPr>
        <a:xfrm>
          <a:off x="0" y="0"/>
          <a:ext cx="0" cy="0"/>
          <a:chOff x="0" y="0"/>
          <a:chExt cx="0" cy="0"/>
        </a:xfrm>
      </p:grpSpPr>
      <p:sp>
        <p:nvSpPr>
          <p:cNvPr id="108" name="Google Shape;108;p15"/>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txBox="1"/>
          <p:nvPr>
            <p:ph type="ctrTitle"/>
          </p:nvPr>
        </p:nvSpPr>
        <p:spPr>
          <a:xfrm>
            <a:off x="319500" y="3556325"/>
            <a:ext cx="8505000" cy="521400"/>
          </a:xfrm>
          <a:prstGeom prst="rect">
            <a:avLst/>
          </a:prstGeom>
          <a:solidFill>
            <a:schemeClr val="accent6"/>
          </a:solidFill>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sz="2400">
                <a:solidFill>
                  <a:schemeClr val="lt1"/>
                </a:solidFill>
              </a:defRPr>
            </a:lvl1pPr>
            <a:lvl2pPr lvl="1" rtl="0" algn="ctr">
              <a:spcBef>
                <a:spcPts val="0"/>
              </a:spcBef>
              <a:spcAft>
                <a:spcPts val="0"/>
              </a:spcAft>
              <a:buClr>
                <a:schemeClr val="accent3"/>
              </a:buClr>
              <a:buSzPts val="1400"/>
              <a:buNone/>
              <a:defRPr sz="1400">
                <a:solidFill>
                  <a:schemeClr val="accent3"/>
                </a:solidFill>
              </a:defRPr>
            </a:lvl2pPr>
            <a:lvl3pPr lvl="2" rtl="0" algn="ctr">
              <a:spcBef>
                <a:spcPts val="0"/>
              </a:spcBef>
              <a:spcAft>
                <a:spcPts val="0"/>
              </a:spcAft>
              <a:buClr>
                <a:schemeClr val="accent3"/>
              </a:buClr>
              <a:buSzPts val="1400"/>
              <a:buNone/>
              <a:defRPr sz="1400">
                <a:solidFill>
                  <a:schemeClr val="accent3"/>
                </a:solidFill>
              </a:defRPr>
            </a:lvl3pPr>
            <a:lvl4pPr lvl="3" rtl="0" algn="ctr">
              <a:spcBef>
                <a:spcPts val="0"/>
              </a:spcBef>
              <a:spcAft>
                <a:spcPts val="0"/>
              </a:spcAft>
              <a:buClr>
                <a:schemeClr val="accent3"/>
              </a:buClr>
              <a:buSzPts val="1400"/>
              <a:buNone/>
              <a:defRPr sz="1400">
                <a:solidFill>
                  <a:schemeClr val="accent3"/>
                </a:solidFill>
              </a:defRPr>
            </a:lvl4pPr>
            <a:lvl5pPr lvl="4" rtl="0" algn="ctr">
              <a:spcBef>
                <a:spcPts val="0"/>
              </a:spcBef>
              <a:spcAft>
                <a:spcPts val="0"/>
              </a:spcAft>
              <a:buClr>
                <a:schemeClr val="accent3"/>
              </a:buClr>
              <a:buSzPts val="1400"/>
              <a:buNone/>
              <a:defRPr sz="1400">
                <a:solidFill>
                  <a:schemeClr val="accent3"/>
                </a:solidFill>
              </a:defRPr>
            </a:lvl5pPr>
            <a:lvl6pPr lvl="5" rtl="0" algn="ctr">
              <a:spcBef>
                <a:spcPts val="0"/>
              </a:spcBef>
              <a:spcAft>
                <a:spcPts val="0"/>
              </a:spcAft>
              <a:buClr>
                <a:schemeClr val="accent3"/>
              </a:buClr>
              <a:buSzPts val="1400"/>
              <a:buNone/>
              <a:defRPr sz="1400">
                <a:solidFill>
                  <a:schemeClr val="accent3"/>
                </a:solidFill>
              </a:defRPr>
            </a:lvl6pPr>
            <a:lvl7pPr lvl="6" rtl="0" algn="ctr">
              <a:spcBef>
                <a:spcPts val="0"/>
              </a:spcBef>
              <a:spcAft>
                <a:spcPts val="0"/>
              </a:spcAft>
              <a:buClr>
                <a:schemeClr val="accent3"/>
              </a:buClr>
              <a:buSzPts val="1400"/>
              <a:buNone/>
              <a:defRPr sz="1400">
                <a:solidFill>
                  <a:schemeClr val="accent3"/>
                </a:solidFill>
              </a:defRPr>
            </a:lvl7pPr>
            <a:lvl8pPr lvl="7" rtl="0" algn="ctr">
              <a:spcBef>
                <a:spcPts val="0"/>
              </a:spcBef>
              <a:spcAft>
                <a:spcPts val="0"/>
              </a:spcAft>
              <a:buClr>
                <a:schemeClr val="accent3"/>
              </a:buClr>
              <a:buSzPts val="1400"/>
              <a:buNone/>
              <a:defRPr sz="1400">
                <a:solidFill>
                  <a:schemeClr val="accent3"/>
                </a:solidFill>
              </a:defRPr>
            </a:lvl8pPr>
            <a:lvl9pPr lvl="8" rtl="0" algn="ctr">
              <a:spcBef>
                <a:spcPts val="0"/>
              </a:spcBef>
              <a:spcAft>
                <a:spcPts val="0"/>
              </a:spcAft>
              <a:buClr>
                <a:schemeClr val="accent3"/>
              </a:buClr>
              <a:buSzPts val="1400"/>
              <a:buNone/>
              <a:defRPr sz="1400">
                <a:solidFill>
                  <a:schemeClr val="accent3"/>
                </a:solidFill>
              </a:defRPr>
            </a:lvl9pPr>
          </a:lstStyle>
          <a:p/>
        </p:txBody>
      </p:sp>
      <p:sp>
        <p:nvSpPr>
          <p:cNvPr id="110" name="Google Shape;110;p15"/>
          <p:cNvSpPr txBox="1"/>
          <p:nvPr>
            <p:ph idx="1" type="subTitle"/>
          </p:nvPr>
        </p:nvSpPr>
        <p:spPr>
          <a:xfrm>
            <a:off x="1850550" y="1818050"/>
            <a:ext cx="5442900" cy="1272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200"/>
            </a:lvl1pPr>
            <a:lvl2pPr lvl="1" rtl="0" algn="ctr">
              <a:lnSpc>
                <a:spcPct val="100000"/>
              </a:lnSpc>
              <a:spcBef>
                <a:spcPts val="0"/>
              </a:spcBef>
              <a:spcAft>
                <a:spcPts val="0"/>
              </a:spcAft>
              <a:buNone/>
              <a:defRPr sz="2200"/>
            </a:lvl2pPr>
            <a:lvl3pPr lvl="2" rtl="0" algn="ctr">
              <a:lnSpc>
                <a:spcPct val="100000"/>
              </a:lnSpc>
              <a:spcBef>
                <a:spcPts val="0"/>
              </a:spcBef>
              <a:spcAft>
                <a:spcPts val="0"/>
              </a:spcAft>
              <a:buNone/>
              <a:defRPr sz="2200"/>
            </a:lvl3pPr>
            <a:lvl4pPr lvl="3" rtl="0" algn="ctr">
              <a:lnSpc>
                <a:spcPct val="100000"/>
              </a:lnSpc>
              <a:spcBef>
                <a:spcPts val="0"/>
              </a:spcBef>
              <a:spcAft>
                <a:spcPts val="0"/>
              </a:spcAft>
              <a:buNone/>
              <a:defRPr sz="2200"/>
            </a:lvl4pPr>
            <a:lvl5pPr lvl="4" rtl="0" algn="ctr">
              <a:lnSpc>
                <a:spcPct val="100000"/>
              </a:lnSpc>
              <a:spcBef>
                <a:spcPts val="0"/>
              </a:spcBef>
              <a:spcAft>
                <a:spcPts val="0"/>
              </a:spcAft>
              <a:buNone/>
              <a:defRPr sz="2200"/>
            </a:lvl5pPr>
            <a:lvl6pPr lvl="5" rtl="0" algn="ctr">
              <a:lnSpc>
                <a:spcPct val="100000"/>
              </a:lnSpc>
              <a:spcBef>
                <a:spcPts val="0"/>
              </a:spcBef>
              <a:spcAft>
                <a:spcPts val="0"/>
              </a:spcAft>
              <a:buNone/>
              <a:defRPr sz="2200"/>
            </a:lvl6pPr>
            <a:lvl7pPr lvl="6" rtl="0" algn="ctr">
              <a:lnSpc>
                <a:spcPct val="100000"/>
              </a:lnSpc>
              <a:spcBef>
                <a:spcPts val="0"/>
              </a:spcBef>
              <a:spcAft>
                <a:spcPts val="0"/>
              </a:spcAft>
              <a:buNone/>
              <a:defRPr sz="2200"/>
            </a:lvl7pPr>
            <a:lvl8pPr lvl="7" rtl="0" algn="ctr">
              <a:lnSpc>
                <a:spcPct val="100000"/>
              </a:lnSpc>
              <a:spcBef>
                <a:spcPts val="0"/>
              </a:spcBef>
              <a:spcAft>
                <a:spcPts val="0"/>
              </a:spcAft>
              <a:buNone/>
              <a:defRPr sz="2200"/>
            </a:lvl8pPr>
            <a:lvl9pPr lvl="8" rtl="0" algn="ctr">
              <a:lnSpc>
                <a:spcPct val="100000"/>
              </a:lnSpc>
              <a:spcBef>
                <a:spcPts val="0"/>
              </a:spcBef>
              <a:spcAft>
                <a:spcPts val="0"/>
              </a:spcAft>
              <a:buNone/>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2">
    <p:bg>
      <p:bgPr>
        <a:solidFill>
          <a:schemeClr val="dk1"/>
        </a:solidFill>
      </p:bgPr>
    </p:bg>
    <p:spTree>
      <p:nvGrpSpPr>
        <p:cNvPr id="111" name="Shape 111"/>
        <p:cNvGrpSpPr/>
        <p:nvPr/>
      </p:nvGrpSpPr>
      <p:grpSpPr>
        <a:xfrm>
          <a:off x="0" y="0"/>
          <a:ext cx="0" cy="0"/>
          <a:chOff x="0" y="0"/>
          <a:chExt cx="0" cy="0"/>
        </a:xfrm>
      </p:grpSpPr>
      <p:sp>
        <p:nvSpPr>
          <p:cNvPr id="112" name="Google Shape;112;p16"/>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txBox="1"/>
          <p:nvPr>
            <p:ph idx="1" type="subTitle"/>
          </p:nvPr>
        </p:nvSpPr>
        <p:spPr>
          <a:xfrm>
            <a:off x="721496" y="2175450"/>
            <a:ext cx="2566500" cy="661200"/>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14" name="Google Shape;114;p16"/>
          <p:cNvSpPr txBox="1"/>
          <p:nvPr>
            <p:ph idx="2" type="subTitle"/>
          </p:nvPr>
        </p:nvSpPr>
        <p:spPr>
          <a:xfrm>
            <a:off x="3289850" y="3172483"/>
            <a:ext cx="2566500" cy="661200"/>
          </a:xfrm>
          <a:prstGeom prst="rect">
            <a:avLst/>
          </a:prstGeom>
          <a:noFill/>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None/>
              <a:defRPr sz="1400"/>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115" name="Google Shape;115;p16"/>
          <p:cNvSpPr txBox="1"/>
          <p:nvPr>
            <p:ph idx="3" type="subTitle"/>
          </p:nvPr>
        </p:nvSpPr>
        <p:spPr>
          <a:xfrm>
            <a:off x="5858198" y="2175450"/>
            <a:ext cx="25665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116" name="Google Shape;116;p16"/>
          <p:cNvSpPr txBox="1"/>
          <p:nvPr>
            <p:ph hasCustomPrompt="1" type="title"/>
          </p:nvPr>
        </p:nvSpPr>
        <p:spPr>
          <a:xfrm>
            <a:off x="721496" y="1594700"/>
            <a:ext cx="2566500" cy="69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dk2"/>
              </a:buClr>
              <a:buSzPts val="3600"/>
              <a:buNone/>
              <a:defRPr sz="3600"/>
            </a:lvl1pPr>
            <a:lvl2pPr lvl="1"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2pPr>
            <a:lvl3pPr lvl="2"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3pPr>
            <a:lvl4pPr lvl="3"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4pPr>
            <a:lvl5pPr lvl="4"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5pPr>
            <a:lvl6pPr lvl="5"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6pPr>
            <a:lvl7pPr lvl="6"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7pPr>
            <a:lvl8pPr lvl="7"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8pPr>
            <a:lvl9pPr lvl="8" rtl="0" algn="ctr">
              <a:spcBef>
                <a:spcPts val="0"/>
              </a:spcBef>
              <a:spcAft>
                <a:spcPts val="0"/>
              </a:spcAft>
              <a:buClr>
                <a:schemeClr val="dk2"/>
              </a:buClr>
              <a:buSzPts val="3600"/>
              <a:buFont typeface="Anton"/>
              <a:buNone/>
              <a:defRPr sz="3600">
                <a:solidFill>
                  <a:schemeClr val="dk2"/>
                </a:solidFill>
                <a:latin typeface="Anton"/>
                <a:ea typeface="Anton"/>
                <a:cs typeface="Anton"/>
                <a:sym typeface="Anton"/>
              </a:defRPr>
            </a:lvl9pPr>
          </a:lstStyle>
          <a:p>
            <a:r>
              <a:t>xx%</a:t>
            </a:r>
          </a:p>
        </p:txBody>
      </p:sp>
      <p:sp>
        <p:nvSpPr>
          <p:cNvPr id="117" name="Google Shape;117;p16"/>
          <p:cNvSpPr txBox="1"/>
          <p:nvPr>
            <p:ph hasCustomPrompt="1" idx="4" type="title"/>
          </p:nvPr>
        </p:nvSpPr>
        <p:spPr>
          <a:xfrm>
            <a:off x="3289850" y="2571738"/>
            <a:ext cx="2566500" cy="69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7EECE"/>
              </a:buClr>
              <a:buSzPts val="3600"/>
              <a:buNone/>
              <a:defRPr sz="3600"/>
            </a:lvl1pPr>
            <a:lvl2pPr lvl="1"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2pPr>
            <a:lvl3pPr lvl="2"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3pPr>
            <a:lvl4pPr lvl="3"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4pPr>
            <a:lvl5pPr lvl="4"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5pPr>
            <a:lvl6pPr lvl="5"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6pPr>
            <a:lvl7pPr lvl="6"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7pPr>
            <a:lvl8pPr lvl="7"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8pPr>
            <a:lvl9pPr lvl="8" rtl="0" algn="ctr">
              <a:spcBef>
                <a:spcPts val="0"/>
              </a:spcBef>
              <a:spcAft>
                <a:spcPts val="0"/>
              </a:spcAft>
              <a:buClr>
                <a:srgbClr val="F7EECE"/>
              </a:buClr>
              <a:buSzPts val="3600"/>
              <a:buFont typeface="Anton"/>
              <a:buNone/>
              <a:defRPr sz="3600">
                <a:solidFill>
                  <a:srgbClr val="F7EECE"/>
                </a:solidFill>
                <a:latin typeface="Anton"/>
                <a:ea typeface="Anton"/>
                <a:cs typeface="Anton"/>
                <a:sym typeface="Anton"/>
              </a:defRPr>
            </a:lvl9pPr>
          </a:lstStyle>
          <a:p>
            <a:r>
              <a:t>xx%</a:t>
            </a:r>
          </a:p>
        </p:txBody>
      </p:sp>
      <p:sp>
        <p:nvSpPr>
          <p:cNvPr id="118" name="Google Shape;118;p16"/>
          <p:cNvSpPr txBox="1"/>
          <p:nvPr>
            <p:ph hasCustomPrompt="1" idx="5" type="title"/>
          </p:nvPr>
        </p:nvSpPr>
        <p:spPr>
          <a:xfrm>
            <a:off x="5858198" y="1594700"/>
            <a:ext cx="2566500" cy="697800"/>
          </a:xfrm>
          <a:prstGeom prst="rect">
            <a:avLst/>
          </a:prstGeom>
          <a:noFill/>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3600"/>
              <a:buNone/>
              <a:defRPr sz="3600"/>
            </a:lvl1pPr>
            <a:lvl2pPr lvl="1"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2pPr>
            <a:lvl3pPr lvl="2"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3pPr>
            <a:lvl4pPr lvl="3"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4pPr>
            <a:lvl5pPr lvl="4"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5pPr>
            <a:lvl6pPr lvl="5"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6pPr>
            <a:lvl7pPr lvl="6"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7pPr>
            <a:lvl8pPr lvl="7"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8pPr>
            <a:lvl9pPr lvl="8" rtl="0" algn="ctr">
              <a:spcBef>
                <a:spcPts val="0"/>
              </a:spcBef>
              <a:spcAft>
                <a:spcPts val="0"/>
              </a:spcAft>
              <a:buClr>
                <a:schemeClr val="dk2"/>
              </a:buClr>
              <a:buSzPts val="1400"/>
              <a:buFont typeface="Anton"/>
              <a:buNone/>
              <a:defRPr sz="1400">
                <a:solidFill>
                  <a:schemeClr val="dk2"/>
                </a:solidFill>
                <a:latin typeface="Anton"/>
                <a:ea typeface="Anton"/>
                <a:cs typeface="Anton"/>
                <a:sym typeface="Anton"/>
              </a:defRPr>
            </a:lvl9pPr>
          </a:lstStyle>
          <a:p>
            <a:r>
              <a:t>xx%</a:t>
            </a:r>
          </a:p>
        </p:txBody>
      </p:sp>
      <p:sp>
        <p:nvSpPr>
          <p:cNvPr id="119" name="Google Shape;119;p16"/>
          <p:cNvSpPr txBox="1"/>
          <p:nvPr>
            <p:ph idx="6"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
    <p:bg>
      <p:bgPr>
        <a:solidFill>
          <a:schemeClr val="dk1"/>
        </a:solidFill>
      </p:bgPr>
    </p:bg>
    <p:spTree>
      <p:nvGrpSpPr>
        <p:cNvPr id="120" name="Shape 120"/>
        <p:cNvGrpSpPr/>
        <p:nvPr/>
      </p:nvGrpSpPr>
      <p:grpSpPr>
        <a:xfrm>
          <a:off x="0" y="0"/>
          <a:ext cx="0" cy="0"/>
          <a:chOff x="0" y="0"/>
          <a:chExt cx="0" cy="0"/>
        </a:xfrm>
      </p:grpSpPr>
      <p:sp>
        <p:nvSpPr>
          <p:cNvPr id="121" name="Google Shape;121;p17"/>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idx="1" type="subTitle"/>
          </p:nvPr>
        </p:nvSpPr>
        <p:spPr>
          <a:xfrm>
            <a:off x="1232725" y="2067950"/>
            <a:ext cx="27693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3" name="Google Shape;123;p17"/>
          <p:cNvSpPr txBox="1"/>
          <p:nvPr>
            <p:ph idx="2" type="subTitle"/>
          </p:nvPr>
        </p:nvSpPr>
        <p:spPr>
          <a:xfrm>
            <a:off x="1022575" y="2459503"/>
            <a:ext cx="31896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4" name="Google Shape;124;p17"/>
          <p:cNvSpPr txBox="1"/>
          <p:nvPr>
            <p:ph idx="3" type="subTitle"/>
          </p:nvPr>
        </p:nvSpPr>
        <p:spPr>
          <a:xfrm>
            <a:off x="5158172" y="2066550"/>
            <a:ext cx="27369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5" name="Google Shape;125;p17"/>
          <p:cNvSpPr txBox="1"/>
          <p:nvPr>
            <p:ph idx="4" type="subTitle"/>
          </p:nvPr>
        </p:nvSpPr>
        <p:spPr>
          <a:xfrm>
            <a:off x="4931822" y="2458097"/>
            <a:ext cx="31896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6" name="Google Shape;126;p17"/>
          <p:cNvSpPr txBox="1"/>
          <p:nvPr>
            <p:ph idx="5" type="subTitle"/>
          </p:nvPr>
        </p:nvSpPr>
        <p:spPr>
          <a:xfrm>
            <a:off x="1232725" y="3606450"/>
            <a:ext cx="27693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7" name="Google Shape;127;p17"/>
          <p:cNvSpPr txBox="1"/>
          <p:nvPr>
            <p:ph idx="6" type="subTitle"/>
          </p:nvPr>
        </p:nvSpPr>
        <p:spPr>
          <a:xfrm>
            <a:off x="1022575" y="4005700"/>
            <a:ext cx="31896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28" name="Google Shape;128;p17"/>
          <p:cNvSpPr txBox="1"/>
          <p:nvPr>
            <p:ph idx="7" type="subTitle"/>
          </p:nvPr>
        </p:nvSpPr>
        <p:spPr>
          <a:xfrm>
            <a:off x="5158172" y="3617356"/>
            <a:ext cx="2736900" cy="445500"/>
          </a:xfrm>
          <a:prstGeom prst="rect">
            <a:avLst/>
          </a:prstGeom>
          <a:solidFill>
            <a:schemeClr val="accent6"/>
          </a:solid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Josefin Sans"/>
              <a:buNone/>
              <a:defRPr>
                <a:solidFill>
                  <a:srgbClr val="2A2929"/>
                </a:solidFill>
                <a:latin typeface="Fjalla One"/>
                <a:ea typeface="Fjalla One"/>
                <a:cs typeface="Fjalla One"/>
                <a:sym typeface="Fjalla One"/>
              </a:defRPr>
            </a:lvl1pPr>
            <a:lvl2pPr lvl="1"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2pPr>
            <a:lvl3pPr lvl="2"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3pPr>
            <a:lvl4pPr lvl="3"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4pPr>
            <a:lvl5pPr lvl="4"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5pPr>
            <a:lvl6pPr lvl="5"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6pPr>
            <a:lvl7pPr lvl="6"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7pPr>
            <a:lvl8pPr lvl="7"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8pPr>
            <a:lvl9pPr lvl="8" rtl="0" algn="ctr">
              <a:lnSpc>
                <a:spcPct val="100000"/>
              </a:lnSpc>
              <a:spcBef>
                <a:spcPts val="0"/>
              </a:spcBef>
              <a:spcAft>
                <a:spcPts val="0"/>
              </a:spcAft>
              <a:buClr>
                <a:srgbClr val="434343"/>
              </a:buClr>
              <a:buSzPts val="1400"/>
              <a:buFont typeface="Josefin Sans"/>
              <a:buNone/>
              <a:defRPr b="1">
                <a:solidFill>
                  <a:srgbClr val="434343"/>
                </a:solidFill>
                <a:latin typeface="Josefin Sans"/>
                <a:ea typeface="Josefin Sans"/>
                <a:cs typeface="Josefin Sans"/>
                <a:sym typeface="Josefin Sans"/>
              </a:defRPr>
            </a:lvl9pPr>
          </a:lstStyle>
          <a:p/>
        </p:txBody>
      </p:sp>
      <p:sp>
        <p:nvSpPr>
          <p:cNvPr id="129" name="Google Shape;129;p17"/>
          <p:cNvSpPr txBox="1"/>
          <p:nvPr>
            <p:ph idx="8" type="subTitle"/>
          </p:nvPr>
        </p:nvSpPr>
        <p:spPr>
          <a:xfrm>
            <a:off x="4950422" y="4016603"/>
            <a:ext cx="3152400" cy="4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Font typeface="Josefin Slab"/>
              <a:buNone/>
              <a:defRPr sz="1400">
                <a:solidFill>
                  <a:srgbClr val="2A2929"/>
                </a:solidFill>
              </a:defRPr>
            </a:lvl1pPr>
            <a:lvl2pPr lvl="1"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2pPr>
            <a:lvl3pPr lvl="2"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3pPr>
            <a:lvl4pPr lvl="3"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4pPr>
            <a:lvl5pPr lvl="4"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5pPr>
            <a:lvl6pPr lvl="5"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6pPr>
            <a:lvl7pPr lvl="6"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7pPr>
            <a:lvl8pPr lvl="7"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8pPr>
            <a:lvl9pPr lvl="8" rtl="0" algn="ctr">
              <a:lnSpc>
                <a:spcPct val="100000"/>
              </a:lnSpc>
              <a:spcBef>
                <a:spcPts val="0"/>
              </a:spcBef>
              <a:spcAft>
                <a:spcPts val="0"/>
              </a:spcAft>
              <a:buClr>
                <a:srgbClr val="434343"/>
              </a:buClr>
              <a:buSzPts val="1100"/>
              <a:buFont typeface="Josefin Slab"/>
              <a:buNone/>
              <a:defRPr sz="1100">
                <a:solidFill>
                  <a:srgbClr val="434343"/>
                </a:solidFill>
                <a:latin typeface="Josefin Slab"/>
                <a:ea typeface="Josefin Slab"/>
                <a:cs typeface="Josefin Slab"/>
                <a:sym typeface="Josefin Slab"/>
              </a:defRPr>
            </a:lvl9pPr>
          </a:lstStyle>
          <a:p/>
        </p:txBody>
      </p:sp>
      <p:sp>
        <p:nvSpPr>
          <p:cNvPr id="130" name="Google Shape;130;p17"/>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_1_2_1">
    <p:bg>
      <p:bgPr>
        <a:solidFill>
          <a:schemeClr val="dk1"/>
        </a:solidFill>
      </p:bgPr>
    </p:bg>
    <p:spTree>
      <p:nvGrpSpPr>
        <p:cNvPr id="131" name="Shape 131"/>
        <p:cNvGrpSpPr/>
        <p:nvPr/>
      </p:nvGrpSpPr>
      <p:grpSpPr>
        <a:xfrm>
          <a:off x="0" y="0"/>
          <a:ext cx="0" cy="0"/>
          <a:chOff x="0" y="0"/>
          <a:chExt cx="0" cy="0"/>
        </a:xfrm>
      </p:grpSpPr>
      <p:sp>
        <p:nvSpPr>
          <p:cNvPr id="132" name="Google Shape;132;p18"/>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8"/>
          <p:cNvGrpSpPr/>
          <p:nvPr/>
        </p:nvGrpSpPr>
        <p:grpSpPr>
          <a:xfrm>
            <a:off x="319500" y="1713723"/>
            <a:ext cx="8505000" cy="3006277"/>
            <a:chOff x="319500" y="1713723"/>
            <a:chExt cx="8505000" cy="3006277"/>
          </a:xfrm>
        </p:grpSpPr>
        <p:sp>
          <p:nvSpPr>
            <p:cNvPr id="134" name="Google Shape;134;p18"/>
            <p:cNvSpPr/>
            <p:nvPr/>
          </p:nvSpPr>
          <p:spPr>
            <a:xfrm>
              <a:off x="319500" y="2268700"/>
              <a:ext cx="8505000" cy="2451300"/>
            </a:xfrm>
            <a:prstGeom prst="rect">
              <a:avLst/>
            </a:prstGeom>
            <a:solidFill>
              <a:srgbClr val="F7E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18"/>
            <p:cNvGrpSpPr/>
            <p:nvPr/>
          </p:nvGrpSpPr>
          <p:grpSpPr>
            <a:xfrm>
              <a:off x="552925" y="1713723"/>
              <a:ext cx="8010149" cy="785777"/>
              <a:chOff x="552925" y="1713723"/>
              <a:chExt cx="8010149" cy="785777"/>
            </a:xfrm>
          </p:grpSpPr>
          <p:grpSp>
            <p:nvGrpSpPr>
              <p:cNvPr id="136" name="Google Shape;136;p18"/>
              <p:cNvGrpSpPr/>
              <p:nvPr/>
            </p:nvGrpSpPr>
            <p:grpSpPr>
              <a:xfrm>
                <a:off x="572650" y="1713723"/>
                <a:ext cx="7970600" cy="762335"/>
                <a:chOff x="572650" y="1713723"/>
                <a:chExt cx="7970600" cy="762335"/>
              </a:xfrm>
            </p:grpSpPr>
            <p:sp>
              <p:nvSpPr>
                <p:cNvPr id="137" name="Google Shape;137;p18"/>
                <p:cNvSpPr/>
                <p:nvPr/>
              </p:nvSpPr>
              <p:spPr>
                <a:xfrm>
                  <a:off x="572650" y="1713723"/>
                  <a:ext cx="7343" cy="76233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8535907" y="1713723"/>
                  <a:ext cx="7343" cy="76233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8"/>
              <p:cNvSpPr/>
              <p:nvPr/>
            </p:nvSpPr>
            <p:spPr>
              <a:xfrm>
                <a:off x="552925" y="245258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8516187" y="2452586"/>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18"/>
          <p:cNvSpPr/>
          <p:nvPr/>
        </p:nvSpPr>
        <p:spPr>
          <a:xfrm>
            <a:off x="319500" y="363150"/>
            <a:ext cx="8505000" cy="14574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txBox="1"/>
          <p:nvPr>
            <p:ph idx="1" type="subTitle"/>
          </p:nvPr>
        </p:nvSpPr>
        <p:spPr>
          <a:xfrm>
            <a:off x="2516700" y="2928300"/>
            <a:ext cx="4099500" cy="100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100"/>
              <a:buFont typeface="Josefin Slab"/>
              <a:buNone/>
              <a:defRPr sz="1600">
                <a:solidFill>
                  <a:schemeClr val="lt1"/>
                </a:solidFill>
              </a:defRPr>
            </a:lvl1pPr>
            <a:lvl2pPr lvl="1"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2pPr>
            <a:lvl3pPr lvl="2"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3pPr>
            <a:lvl4pPr lvl="3"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4pPr>
            <a:lvl5pPr lvl="4"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5pPr>
            <a:lvl6pPr lvl="5"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6pPr>
            <a:lvl7pPr lvl="6"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7pPr>
            <a:lvl8pPr lvl="7"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8pPr>
            <a:lvl9pPr lvl="8" rtl="0" algn="ctr">
              <a:lnSpc>
                <a:spcPct val="100000"/>
              </a:lnSpc>
              <a:spcBef>
                <a:spcPts val="0"/>
              </a:spcBef>
              <a:spcAft>
                <a:spcPts val="0"/>
              </a:spcAft>
              <a:buClr>
                <a:srgbClr val="FFFFFF"/>
              </a:buClr>
              <a:buSzPts val="1100"/>
              <a:buFont typeface="Josefin Slab"/>
              <a:buNone/>
              <a:defRPr sz="1100">
                <a:solidFill>
                  <a:srgbClr val="FFFFFF"/>
                </a:solidFill>
                <a:latin typeface="Josefin Slab"/>
                <a:ea typeface="Josefin Slab"/>
                <a:cs typeface="Josefin Slab"/>
                <a:sym typeface="Josefin Slab"/>
              </a:defRPr>
            </a:lvl9pPr>
          </a:lstStyle>
          <a:p/>
        </p:txBody>
      </p:sp>
      <p:sp>
        <p:nvSpPr>
          <p:cNvPr id="147" name="Google Shape;147;p18"/>
          <p:cNvSpPr txBox="1"/>
          <p:nvPr>
            <p:ph type="ctrTitle"/>
          </p:nvPr>
        </p:nvSpPr>
        <p:spPr>
          <a:xfrm>
            <a:off x="2604800" y="596700"/>
            <a:ext cx="3934500" cy="100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52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
    <p:bg>
      <p:bgPr>
        <a:solidFill>
          <a:schemeClr val="dk1"/>
        </a:solidFill>
      </p:bgPr>
    </p:bg>
    <p:spTree>
      <p:nvGrpSpPr>
        <p:cNvPr id="148" name="Shape 148"/>
        <p:cNvGrpSpPr/>
        <p:nvPr/>
      </p:nvGrpSpPr>
      <p:grpSpPr>
        <a:xfrm>
          <a:off x="0" y="0"/>
          <a:ext cx="0" cy="0"/>
          <a:chOff x="0" y="0"/>
          <a:chExt cx="0" cy="0"/>
        </a:xfrm>
      </p:grpSpPr>
      <p:grpSp>
        <p:nvGrpSpPr>
          <p:cNvPr id="149" name="Google Shape;149;p19"/>
          <p:cNvGrpSpPr/>
          <p:nvPr/>
        </p:nvGrpSpPr>
        <p:grpSpPr>
          <a:xfrm>
            <a:off x="319500" y="0"/>
            <a:ext cx="8505000" cy="981750"/>
            <a:chOff x="319500" y="0"/>
            <a:chExt cx="8505000" cy="981750"/>
          </a:xfrm>
        </p:grpSpPr>
        <p:sp>
          <p:nvSpPr>
            <p:cNvPr id="150" name="Google Shape;150;p1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19"/>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
        <p:nvSpPr>
          <p:cNvPr id="156" name="Google Shape;156;p19"/>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ph idx="1" type="subTitle"/>
          </p:nvPr>
        </p:nvSpPr>
        <p:spPr>
          <a:xfrm>
            <a:off x="719300" y="249747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58" name="Google Shape;158;p19"/>
          <p:cNvSpPr txBox="1"/>
          <p:nvPr>
            <p:ph idx="2" type="subTitle"/>
          </p:nvPr>
        </p:nvSpPr>
        <p:spPr>
          <a:xfrm>
            <a:off x="6374443" y="249747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59" name="Google Shape;159;p19"/>
          <p:cNvSpPr txBox="1"/>
          <p:nvPr>
            <p:ph idx="3" type="subTitle"/>
          </p:nvPr>
        </p:nvSpPr>
        <p:spPr>
          <a:xfrm>
            <a:off x="3546861" y="383232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0" name="Google Shape;160;p19"/>
          <p:cNvSpPr txBox="1"/>
          <p:nvPr>
            <p:ph idx="4" type="subTitle"/>
          </p:nvPr>
        </p:nvSpPr>
        <p:spPr>
          <a:xfrm>
            <a:off x="3546861" y="249747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1" name="Google Shape;161;p19"/>
          <p:cNvSpPr txBox="1"/>
          <p:nvPr>
            <p:ph idx="5" type="subTitle"/>
          </p:nvPr>
        </p:nvSpPr>
        <p:spPr>
          <a:xfrm>
            <a:off x="719300" y="383232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2" name="Google Shape;162;p19"/>
          <p:cNvSpPr txBox="1"/>
          <p:nvPr>
            <p:ph idx="6" type="subTitle"/>
          </p:nvPr>
        </p:nvSpPr>
        <p:spPr>
          <a:xfrm>
            <a:off x="6374401" y="3832325"/>
            <a:ext cx="2039100" cy="549000"/>
          </a:xfrm>
          <a:prstGeom prst="rect">
            <a:avLst/>
          </a:prstGeom>
          <a:solidFill>
            <a:schemeClr val="accent6"/>
          </a:solid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rgbClr val="2A2929"/>
                </a:solidFill>
              </a:defRPr>
            </a:lvl1pPr>
            <a:lvl2pPr lvl="1" rtl="0" algn="ctr">
              <a:lnSpc>
                <a:spcPct val="100000"/>
              </a:lnSpc>
              <a:spcBef>
                <a:spcPts val="1600"/>
              </a:spcBef>
              <a:spcAft>
                <a:spcPts val="0"/>
              </a:spcAft>
              <a:buNone/>
              <a:defRPr sz="1200">
                <a:solidFill>
                  <a:srgbClr val="2A2929"/>
                </a:solidFill>
              </a:defRPr>
            </a:lvl2pPr>
            <a:lvl3pPr lvl="2" rtl="0" algn="ctr">
              <a:lnSpc>
                <a:spcPct val="100000"/>
              </a:lnSpc>
              <a:spcBef>
                <a:spcPts val="1600"/>
              </a:spcBef>
              <a:spcAft>
                <a:spcPts val="0"/>
              </a:spcAft>
              <a:buNone/>
              <a:defRPr sz="1200">
                <a:solidFill>
                  <a:srgbClr val="2A2929"/>
                </a:solidFill>
              </a:defRPr>
            </a:lvl3pPr>
            <a:lvl4pPr lvl="3" rtl="0" algn="ctr">
              <a:lnSpc>
                <a:spcPct val="100000"/>
              </a:lnSpc>
              <a:spcBef>
                <a:spcPts val="1600"/>
              </a:spcBef>
              <a:spcAft>
                <a:spcPts val="0"/>
              </a:spcAft>
              <a:buNone/>
              <a:defRPr sz="1200">
                <a:solidFill>
                  <a:srgbClr val="2A2929"/>
                </a:solidFill>
              </a:defRPr>
            </a:lvl4pPr>
            <a:lvl5pPr lvl="4" rtl="0" algn="ctr">
              <a:lnSpc>
                <a:spcPct val="100000"/>
              </a:lnSpc>
              <a:spcBef>
                <a:spcPts val="1600"/>
              </a:spcBef>
              <a:spcAft>
                <a:spcPts val="0"/>
              </a:spcAft>
              <a:buNone/>
              <a:defRPr sz="1200">
                <a:solidFill>
                  <a:srgbClr val="2A2929"/>
                </a:solidFill>
              </a:defRPr>
            </a:lvl5pPr>
            <a:lvl6pPr lvl="5" rtl="0" algn="ctr">
              <a:lnSpc>
                <a:spcPct val="100000"/>
              </a:lnSpc>
              <a:spcBef>
                <a:spcPts val="1600"/>
              </a:spcBef>
              <a:spcAft>
                <a:spcPts val="0"/>
              </a:spcAft>
              <a:buNone/>
              <a:defRPr sz="1200">
                <a:solidFill>
                  <a:srgbClr val="2A2929"/>
                </a:solidFill>
              </a:defRPr>
            </a:lvl6pPr>
            <a:lvl7pPr lvl="6" rtl="0" algn="ctr">
              <a:lnSpc>
                <a:spcPct val="100000"/>
              </a:lnSpc>
              <a:spcBef>
                <a:spcPts val="1600"/>
              </a:spcBef>
              <a:spcAft>
                <a:spcPts val="0"/>
              </a:spcAft>
              <a:buNone/>
              <a:defRPr sz="1200">
                <a:solidFill>
                  <a:srgbClr val="2A2929"/>
                </a:solidFill>
              </a:defRPr>
            </a:lvl7pPr>
            <a:lvl8pPr lvl="7" rtl="0" algn="ctr">
              <a:lnSpc>
                <a:spcPct val="100000"/>
              </a:lnSpc>
              <a:spcBef>
                <a:spcPts val="1600"/>
              </a:spcBef>
              <a:spcAft>
                <a:spcPts val="0"/>
              </a:spcAft>
              <a:buNone/>
              <a:defRPr sz="1200">
                <a:solidFill>
                  <a:srgbClr val="2A2929"/>
                </a:solidFill>
              </a:defRPr>
            </a:lvl8pPr>
            <a:lvl9pPr lvl="8" rtl="0" algn="ctr">
              <a:lnSpc>
                <a:spcPct val="100000"/>
              </a:lnSpc>
              <a:spcBef>
                <a:spcPts val="1600"/>
              </a:spcBef>
              <a:spcAft>
                <a:spcPts val="1600"/>
              </a:spcAft>
              <a:buNone/>
              <a:defRPr sz="1200">
                <a:solidFill>
                  <a:srgbClr val="2A2929"/>
                </a:solidFill>
              </a:defRPr>
            </a:lvl9pPr>
          </a:lstStyle>
          <a:p/>
        </p:txBody>
      </p:sp>
      <p:sp>
        <p:nvSpPr>
          <p:cNvPr id="163" name="Google Shape;163;p19"/>
          <p:cNvSpPr txBox="1"/>
          <p:nvPr>
            <p:ph idx="7" type="subTitle"/>
          </p:nvPr>
        </p:nvSpPr>
        <p:spPr>
          <a:xfrm>
            <a:off x="721500" y="207537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4" name="Google Shape;164;p19"/>
          <p:cNvSpPr txBox="1"/>
          <p:nvPr>
            <p:ph idx="8" type="subTitle"/>
          </p:nvPr>
        </p:nvSpPr>
        <p:spPr>
          <a:xfrm>
            <a:off x="6372541" y="207537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5" name="Google Shape;165;p19"/>
          <p:cNvSpPr txBox="1"/>
          <p:nvPr>
            <p:ph idx="9" type="subTitle"/>
          </p:nvPr>
        </p:nvSpPr>
        <p:spPr>
          <a:xfrm>
            <a:off x="3546850" y="341022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6" name="Google Shape;166;p19"/>
          <p:cNvSpPr txBox="1"/>
          <p:nvPr>
            <p:ph idx="13" type="subTitle"/>
          </p:nvPr>
        </p:nvSpPr>
        <p:spPr>
          <a:xfrm>
            <a:off x="3546850" y="207537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7" name="Google Shape;167;p19"/>
          <p:cNvSpPr txBox="1"/>
          <p:nvPr>
            <p:ph idx="14" type="subTitle"/>
          </p:nvPr>
        </p:nvSpPr>
        <p:spPr>
          <a:xfrm>
            <a:off x="721500" y="341022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
        <p:nvSpPr>
          <p:cNvPr id="168" name="Google Shape;168;p19"/>
          <p:cNvSpPr txBox="1"/>
          <p:nvPr>
            <p:ph idx="15" type="subTitle"/>
          </p:nvPr>
        </p:nvSpPr>
        <p:spPr>
          <a:xfrm>
            <a:off x="6372500" y="3410225"/>
            <a:ext cx="2039100" cy="5490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2400">
                <a:solidFill>
                  <a:srgbClr val="2A2929"/>
                </a:solidFill>
                <a:latin typeface="Fjalla One"/>
                <a:ea typeface="Fjalla One"/>
                <a:cs typeface="Fjalla One"/>
                <a:sym typeface="Fjalla One"/>
              </a:defRPr>
            </a:lvl1pPr>
            <a:lvl2pPr lvl="1" rtl="0" algn="ctr">
              <a:lnSpc>
                <a:spcPct val="100000"/>
              </a:lnSpc>
              <a:spcBef>
                <a:spcPts val="1600"/>
              </a:spcBef>
              <a:spcAft>
                <a:spcPts val="0"/>
              </a:spcAft>
              <a:buNone/>
              <a:defRPr sz="2400">
                <a:solidFill>
                  <a:srgbClr val="2A2929"/>
                </a:solidFill>
                <a:latin typeface="Fjalla One"/>
                <a:ea typeface="Fjalla One"/>
                <a:cs typeface="Fjalla One"/>
                <a:sym typeface="Fjalla One"/>
              </a:defRPr>
            </a:lvl2pPr>
            <a:lvl3pPr lvl="2" rtl="0" algn="ctr">
              <a:lnSpc>
                <a:spcPct val="100000"/>
              </a:lnSpc>
              <a:spcBef>
                <a:spcPts val="1600"/>
              </a:spcBef>
              <a:spcAft>
                <a:spcPts val="0"/>
              </a:spcAft>
              <a:buNone/>
              <a:defRPr sz="2400">
                <a:solidFill>
                  <a:srgbClr val="2A2929"/>
                </a:solidFill>
                <a:latin typeface="Fjalla One"/>
                <a:ea typeface="Fjalla One"/>
                <a:cs typeface="Fjalla One"/>
                <a:sym typeface="Fjalla One"/>
              </a:defRPr>
            </a:lvl3pPr>
            <a:lvl4pPr lvl="3" rtl="0" algn="ctr">
              <a:lnSpc>
                <a:spcPct val="100000"/>
              </a:lnSpc>
              <a:spcBef>
                <a:spcPts val="1600"/>
              </a:spcBef>
              <a:spcAft>
                <a:spcPts val="0"/>
              </a:spcAft>
              <a:buNone/>
              <a:defRPr sz="2400">
                <a:solidFill>
                  <a:srgbClr val="2A2929"/>
                </a:solidFill>
                <a:latin typeface="Fjalla One"/>
                <a:ea typeface="Fjalla One"/>
                <a:cs typeface="Fjalla One"/>
                <a:sym typeface="Fjalla One"/>
              </a:defRPr>
            </a:lvl4pPr>
            <a:lvl5pPr lvl="4" rtl="0" algn="ctr">
              <a:lnSpc>
                <a:spcPct val="100000"/>
              </a:lnSpc>
              <a:spcBef>
                <a:spcPts val="1600"/>
              </a:spcBef>
              <a:spcAft>
                <a:spcPts val="0"/>
              </a:spcAft>
              <a:buNone/>
              <a:defRPr sz="2400">
                <a:solidFill>
                  <a:srgbClr val="2A2929"/>
                </a:solidFill>
                <a:latin typeface="Fjalla One"/>
                <a:ea typeface="Fjalla One"/>
                <a:cs typeface="Fjalla One"/>
                <a:sym typeface="Fjalla One"/>
              </a:defRPr>
            </a:lvl5pPr>
            <a:lvl6pPr lvl="5" rtl="0" algn="ctr">
              <a:lnSpc>
                <a:spcPct val="100000"/>
              </a:lnSpc>
              <a:spcBef>
                <a:spcPts val="1600"/>
              </a:spcBef>
              <a:spcAft>
                <a:spcPts val="0"/>
              </a:spcAft>
              <a:buNone/>
              <a:defRPr sz="2400">
                <a:solidFill>
                  <a:srgbClr val="2A2929"/>
                </a:solidFill>
                <a:latin typeface="Fjalla One"/>
                <a:ea typeface="Fjalla One"/>
                <a:cs typeface="Fjalla One"/>
                <a:sym typeface="Fjalla One"/>
              </a:defRPr>
            </a:lvl6pPr>
            <a:lvl7pPr lvl="6" rtl="0" algn="ctr">
              <a:lnSpc>
                <a:spcPct val="100000"/>
              </a:lnSpc>
              <a:spcBef>
                <a:spcPts val="1600"/>
              </a:spcBef>
              <a:spcAft>
                <a:spcPts val="0"/>
              </a:spcAft>
              <a:buNone/>
              <a:defRPr sz="2400">
                <a:solidFill>
                  <a:srgbClr val="2A2929"/>
                </a:solidFill>
                <a:latin typeface="Fjalla One"/>
                <a:ea typeface="Fjalla One"/>
                <a:cs typeface="Fjalla One"/>
                <a:sym typeface="Fjalla One"/>
              </a:defRPr>
            </a:lvl7pPr>
            <a:lvl8pPr lvl="7" rtl="0" algn="ctr">
              <a:lnSpc>
                <a:spcPct val="100000"/>
              </a:lnSpc>
              <a:spcBef>
                <a:spcPts val="1600"/>
              </a:spcBef>
              <a:spcAft>
                <a:spcPts val="0"/>
              </a:spcAft>
              <a:buNone/>
              <a:defRPr sz="2400">
                <a:solidFill>
                  <a:srgbClr val="2A2929"/>
                </a:solidFill>
                <a:latin typeface="Fjalla One"/>
                <a:ea typeface="Fjalla One"/>
                <a:cs typeface="Fjalla One"/>
                <a:sym typeface="Fjalla One"/>
              </a:defRPr>
            </a:lvl8pPr>
            <a:lvl9pPr lvl="8" rtl="0" algn="ctr">
              <a:lnSpc>
                <a:spcPct val="100000"/>
              </a:lnSpc>
              <a:spcBef>
                <a:spcPts val="1600"/>
              </a:spcBef>
              <a:spcAft>
                <a:spcPts val="1600"/>
              </a:spcAft>
              <a:buNone/>
              <a:defRPr sz="2400">
                <a:solidFill>
                  <a:srgbClr val="2A2929"/>
                </a:solidFill>
                <a:latin typeface="Fjalla One"/>
                <a:ea typeface="Fjalla One"/>
                <a:cs typeface="Fjalla One"/>
                <a:sym typeface="Fjalla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dk1"/>
        </a:solidFill>
      </p:bgPr>
    </p:bg>
    <p:spTree>
      <p:nvGrpSpPr>
        <p:cNvPr id="169" name="Shape 169"/>
        <p:cNvGrpSpPr/>
        <p:nvPr/>
      </p:nvGrpSpPr>
      <p:grpSpPr>
        <a:xfrm>
          <a:off x="0" y="0"/>
          <a:ext cx="0" cy="0"/>
          <a:chOff x="0" y="0"/>
          <a:chExt cx="0" cy="0"/>
        </a:xfrm>
      </p:grpSpPr>
      <p:sp>
        <p:nvSpPr>
          <p:cNvPr id="170" name="Google Shape;170;p20"/>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0"/>
          <p:cNvGrpSpPr/>
          <p:nvPr/>
        </p:nvGrpSpPr>
        <p:grpSpPr>
          <a:xfrm>
            <a:off x="319500" y="0"/>
            <a:ext cx="8505000" cy="1948350"/>
            <a:chOff x="319500" y="0"/>
            <a:chExt cx="8505000" cy="1948350"/>
          </a:xfrm>
        </p:grpSpPr>
        <p:sp>
          <p:nvSpPr>
            <p:cNvPr id="172" name="Google Shape;172;p20"/>
            <p:cNvSpPr/>
            <p:nvPr/>
          </p:nvSpPr>
          <p:spPr>
            <a:xfrm>
              <a:off x="319500" y="363150"/>
              <a:ext cx="8505000" cy="158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txBox="1"/>
          <p:nvPr>
            <p:ph type="ctrTitle"/>
          </p:nvPr>
        </p:nvSpPr>
        <p:spPr>
          <a:xfrm>
            <a:off x="536850" y="618475"/>
            <a:ext cx="80703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5200"/>
              <a:buNone/>
              <a:defRPr sz="52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78" name="Google Shape;178;p20"/>
          <p:cNvSpPr txBox="1"/>
          <p:nvPr/>
        </p:nvSpPr>
        <p:spPr>
          <a:xfrm>
            <a:off x="719300" y="3686000"/>
            <a:ext cx="3105600" cy="54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rgbClr val="2A2929"/>
                </a:solidFill>
                <a:latin typeface="Barlow"/>
                <a:ea typeface="Barlow"/>
                <a:cs typeface="Barlow"/>
                <a:sym typeface="Barlow"/>
              </a:rPr>
              <a:t>CREDITS: This presentation template was created by </a:t>
            </a:r>
            <a:r>
              <a:rPr lang="en" sz="1000">
                <a:solidFill>
                  <a:srgbClr val="2A2929"/>
                </a:solidFill>
                <a:uFill>
                  <a:noFill/>
                </a:uFill>
                <a:latin typeface="Barlow"/>
                <a:ea typeface="Barlow"/>
                <a:cs typeface="Barlow"/>
                <a:sym typeface="Barlow"/>
                <a:hlinkClick r:id="rId2">
                  <a:extLst>
                    <a:ext uri="{A12FA001-AC4F-418D-AE19-62706E023703}">
                      <ahyp:hlinkClr val="tx"/>
                    </a:ext>
                  </a:extLst>
                </a:hlinkClick>
              </a:rPr>
              <a:t>Slidesgo</a:t>
            </a:r>
            <a:r>
              <a:rPr lang="en" sz="1000">
                <a:solidFill>
                  <a:srgbClr val="2A2929"/>
                </a:solidFill>
                <a:latin typeface="Barlow"/>
                <a:ea typeface="Barlow"/>
                <a:cs typeface="Barlow"/>
                <a:sym typeface="Barlow"/>
              </a:rPr>
              <a:t>, including icons by </a:t>
            </a:r>
            <a:r>
              <a:rPr lang="en" sz="1000">
                <a:solidFill>
                  <a:srgbClr val="2A2929"/>
                </a:solidFill>
                <a:uFill>
                  <a:noFill/>
                </a:uFill>
                <a:latin typeface="Barlow"/>
                <a:ea typeface="Barlow"/>
                <a:cs typeface="Barlow"/>
                <a:sym typeface="Barlow"/>
                <a:hlinkClick r:id="rId3">
                  <a:extLst>
                    <a:ext uri="{A12FA001-AC4F-418D-AE19-62706E023703}">
                      <ahyp:hlinkClr val="tx"/>
                    </a:ext>
                  </a:extLst>
                </a:hlinkClick>
              </a:rPr>
              <a:t>Flaticon</a:t>
            </a:r>
            <a:r>
              <a:rPr lang="en" sz="1000">
                <a:solidFill>
                  <a:srgbClr val="2A2929"/>
                </a:solidFill>
                <a:latin typeface="Barlow"/>
                <a:ea typeface="Barlow"/>
                <a:cs typeface="Barlow"/>
                <a:sym typeface="Barlow"/>
              </a:rPr>
              <a:t>, and infographics &amp; images by </a:t>
            </a:r>
            <a:r>
              <a:rPr lang="en" sz="1000">
                <a:solidFill>
                  <a:srgbClr val="2A2929"/>
                </a:solidFill>
                <a:uFill>
                  <a:noFill/>
                </a:uFill>
                <a:latin typeface="Barlow"/>
                <a:ea typeface="Barlow"/>
                <a:cs typeface="Barlow"/>
                <a:sym typeface="Barlow"/>
                <a:hlinkClick r:id="rId4">
                  <a:extLst>
                    <a:ext uri="{A12FA001-AC4F-418D-AE19-62706E023703}">
                      <ahyp:hlinkClr val="tx"/>
                    </a:ext>
                  </a:extLst>
                </a:hlinkClick>
              </a:rPr>
              <a:t>Freepik</a:t>
            </a:r>
            <a:endParaRPr sz="1000">
              <a:solidFill>
                <a:srgbClr val="2A2929"/>
              </a:solidFill>
              <a:latin typeface="Barlow"/>
              <a:ea typeface="Barlow"/>
              <a:cs typeface="Barlow"/>
              <a:sym typeface="Barlow"/>
            </a:endParaRPr>
          </a:p>
        </p:txBody>
      </p:sp>
      <p:sp>
        <p:nvSpPr>
          <p:cNvPr id="179" name="Google Shape;179;p20"/>
          <p:cNvSpPr txBox="1"/>
          <p:nvPr>
            <p:ph idx="1" type="subTitle"/>
          </p:nvPr>
        </p:nvSpPr>
        <p:spPr>
          <a:xfrm>
            <a:off x="719300" y="2477700"/>
            <a:ext cx="3290100" cy="1370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A2929"/>
              </a:buClr>
              <a:buSzPts val="2800"/>
              <a:buNone/>
              <a:defRPr sz="1400">
                <a:solidFill>
                  <a:srgbClr val="2A2929"/>
                </a:solidFill>
              </a:defRPr>
            </a:lvl1pPr>
            <a:lvl2pPr lvl="1" rtl="0" algn="ctr">
              <a:lnSpc>
                <a:spcPct val="100000"/>
              </a:lnSpc>
              <a:spcBef>
                <a:spcPts val="0"/>
              </a:spcBef>
              <a:spcAft>
                <a:spcPts val="0"/>
              </a:spcAft>
              <a:buClr>
                <a:srgbClr val="2A2929"/>
              </a:buClr>
              <a:buSzPts val="2800"/>
              <a:buNone/>
              <a:defRPr sz="2800">
                <a:solidFill>
                  <a:srgbClr val="2A2929"/>
                </a:solidFill>
              </a:defRPr>
            </a:lvl2pPr>
            <a:lvl3pPr lvl="2" rtl="0" algn="ctr">
              <a:lnSpc>
                <a:spcPct val="100000"/>
              </a:lnSpc>
              <a:spcBef>
                <a:spcPts val="0"/>
              </a:spcBef>
              <a:spcAft>
                <a:spcPts val="0"/>
              </a:spcAft>
              <a:buClr>
                <a:srgbClr val="2A2929"/>
              </a:buClr>
              <a:buSzPts val="2800"/>
              <a:buNone/>
              <a:defRPr sz="2800">
                <a:solidFill>
                  <a:srgbClr val="2A2929"/>
                </a:solidFill>
              </a:defRPr>
            </a:lvl3pPr>
            <a:lvl4pPr lvl="3" rtl="0" algn="ctr">
              <a:lnSpc>
                <a:spcPct val="100000"/>
              </a:lnSpc>
              <a:spcBef>
                <a:spcPts val="0"/>
              </a:spcBef>
              <a:spcAft>
                <a:spcPts val="0"/>
              </a:spcAft>
              <a:buClr>
                <a:srgbClr val="2A2929"/>
              </a:buClr>
              <a:buSzPts val="2800"/>
              <a:buNone/>
              <a:defRPr sz="2800">
                <a:solidFill>
                  <a:srgbClr val="2A2929"/>
                </a:solidFill>
              </a:defRPr>
            </a:lvl4pPr>
            <a:lvl5pPr lvl="4" rtl="0" algn="ctr">
              <a:lnSpc>
                <a:spcPct val="100000"/>
              </a:lnSpc>
              <a:spcBef>
                <a:spcPts val="0"/>
              </a:spcBef>
              <a:spcAft>
                <a:spcPts val="0"/>
              </a:spcAft>
              <a:buClr>
                <a:srgbClr val="2A2929"/>
              </a:buClr>
              <a:buSzPts val="2800"/>
              <a:buNone/>
              <a:defRPr sz="2800">
                <a:solidFill>
                  <a:srgbClr val="2A2929"/>
                </a:solidFill>
              </a:defRPr>
            </a:lvl5pPr>
            <a:lvl6pPr lvl="5" rtl="0" algn="ctr">
              <a:lnSpc>
                <a:spcPct val="100000"/>
              </a:lnSpc>
              <a:spcBef>
                <a:spcPts val="0"/>
              </a:spcBef>
              <a:spcAft>
                <a:spcPts val="0"/>
              </a:spcAft>
              <a:buClr>
                <a:srgbClr val="2A2929"/>
              </a:buClr>
              <a:buSzPts val="2800"/>
              <a:buNone/>
              <a:defRPr sz="2800">
                <a:solidFill>
                  <a:srgbClr val="2A2929"/>
                </a:solidFill>
              </a:defRPr>
            </a:lvl6pPr>
            <a:lvl7pPr lvl="6" rtl="0" algn="ctr">
              <a:lnSpc>
                <a:spcPct val="100000"/>
              </a:lnSpc>
              <a:spcBef>
                <a:spcPts val="0"/>
              </a:spcBef>
              <a:spcAft>
                <a:spcPts val="0"/>
              </a:spcAft>
              <a:buClr>
                <a:srgbClr val="2A2929"/>
              </a:buClr>
              <a:buSzPts val="2800"/>
              <a:buNone/>
              <a:defRPr sz="2800">
                <a:solidFill>
                  <a:srgbClr val="2A2929"/>
                </a:solidFill>
              </a:defRPr>
            </a:lvl7pPr>
            <a:lvl8pPr lvl="7" rtl="0" algn="ctr">
              <a:lnSpc>
                <a:spcPct val="100000"/>
              </a:lnSpc>
              <a:spcBef>
                <a:spcPts val="0"/>
              </a:spcBef>
              <a:spcAft>
                <a:spcPts val="0"/>
              </a:spcAft>
              <a:buClr>
                <a:srgbClr val="2A2929"/>
              </a:buClr>
              <a:buSzPts val="2800"/>
              <a:buNone/>
              <a:defRPr sz="2800">
                <a:solidFill>
                  <a:srgbClr val="2A2929"/>
                </a:solidFill>
              </a:defRPr>
            </a:lvl8pPr>
            <a:lvl9pPr lvl="8" rtl="0" algn="ctr">
              <a:lnSpc>
                <a:spcPct val="100000"/>
              </a:lnSpc>
              <a:spcBef>
                <a:spcPts val="0"/>
              </a:spcBef>
              <a:spcAft>
                <a:spcPts val="0"/>
              </a:spcAft>
              <a:buClr>
                <a:srgbClr val="2A2929"/>
              </a:buClr>
              <a:buSzPts val="2800"/>
              <a:buNone/>
              <a:defRPr sz="2800">
                <a:solidFill>
                  <a:srgbClr val="2A292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sp>
        <p:nvSpPr>
          <p:cNvPr id="13" name="Google Shape;13;p3"/>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1670500" y="2542250"/>
            <a:ext cx="57975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200"/>
              <a:buNone/>
              <a:defRPr sz="52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15" name="Google Shape;15;p3"/>
          <p:cNvSpPr txBox="1"/>
          <p:nvPr>
            <p:ph idx="1" type="subTitle"/>
          </p:nvPr>
        </p:nvSpPr>
        <p:spPr>
          <a:xfrm>
            <a:off x="1670500" y="3740150"/>
            <a:ext cx="5797500" cy="399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400">
                <a:solidFill>
                  <a:schemeClr val="lt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6" name="Google Shape;16;p3"/>
          <p:cNvSpPr txBox="1"/>
          <p:nvPr>
            <p:ph hasCustomPrompt="1" idx="2" type="title"/>
          </p:nvPr>
        </p:nvSpPr>
        <p:spPr>
          <a:xfrm>
            <a:off x="3775750" y="877525"/>
            <a:ext cx="15870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Font typeface="Staatliches"/>
              <a:buNone/>
              <a:defRPr sz="12000">
                <a:latin typeface="Staatliches"/>
                <a:ea typeface="Staatliches"/>
                <a:cs typeface="Staatliches"/>
                <a:sym typeface="Staatliches"/>
              </a:defRPr>
            </a:lvl2pPr>
            <a:lvl3pPr lvl="2" rtl="0" algn="ctr">
              <a:spcBef>
                <a:spcPts val="0"/>
              </a:spcBef>
              <a:spcAft>
                <a:spcPts val="0"/>
              </a:spcAft>
              <a:buSzPts val="12000"/>
              <a:buFont typeface="Staatliches"/>
              <a:buNone/>
              <a:defRPr sz="12000">
                <a:latin typeface="Staatliches"/>
                <a:ea typeface="Staatliches"/>
                <a:cs typeface="Staatliches"/>
                <a:sym typeface="Staatliches"/>
              </a:defRPr>
            </a:lvl3pPr>
            <a:lvl4pPr lvl="3" rtl="0" algn="ctr">
              <a:spcBef>
                <a:spcPts val="0"/>
              </a:spcBef>
              <a:spcAft>
                <a:spcPts val="0"/>
              </a:spcAft>
              <a:buSzPts val="12000"/>
              <a:buFont typeface="Staatliches"/>
              <a:buNone/>
              <a:defRPr sz="12000">
                <a:latin typeface="Staatliches"/>
                <a:ea typeface="Staatliches"/>
                <a:cs typeface="Staatliches"/>
                <a:sym typeface="Staatliches"/>
              </a:defRPr>
            </a:lvl4pPr>
            <a:lvl5pPr lvl="4" rtl="0" algn="ctr">
              <a:spcBef>
                <a:spcPts val="0"/>
              </a:spcBef>
              <a:spcAft>
                <a:spcPts val="0"/>
              </a:spcAft>
              <a:buSzPts val="12000"/>
              <a:buFont typeface="Staatliches"/>
              <a:buNone/>
              <a:defRPr sz="12000">
                <a:latin typeface="Staatliches"/>
                <a:ea typeface="Staatliches"/>
                <a:cs typeface="Staatliches"/>
                <a:sym typeface="Staatliches"/>
              </a:defRPr>
            </a:lvl5pPr>
            <a:lvl6pPr lvl="5" rtl="0" algn="ctr">
              <a:spcBef>
                <a:spcPts val="0"/>
              </a:spcBef>
              <a:spcAft>
                <a:spcPts val="0"/>
              </a:spcAft>
              <a:buSzPts val="12000"/>
              <a:buFont typeface="Staatliches"/>
              <a:buNone/>
              <a:defRPr sz="12000">
                <a:latin typeface="Staatliches"/>
                <a:ea typeface="Staatliches"/>
                <a:cs typeface="Staatliches"/>
                <a:sym typeface="Staatliches"/>
              </a:defRPr>
            </a:lvl6pPr>
            <a:lvl7pPr lvl="6" rtl="0" algn="ctr">
              <a:spcBef>
                <a:spcPts val="0"/>
              </a:spcBef>
              <a:spcAft>
                <a:spcPts val="0"/>
              </a:spcAft>
              <a:buSzPts val="12000"/>
              <a:buFont typeface="Staatliches"/>
              <a:buNone/>
              <a:defRPr sz="12000">
                <a:latin typeface="Staatliches"/>
                <a:ea typeface="Staatliches"/>
                <a:cs typeface="Staatliches"/>
                <a:sym typeface="Staatliches"/>
              </a:defRPr>
            </a:lvl7pPr>
            <a:lvl8pPr lvl="7" rtl="0" algn="ctr">
              <a:spcBef>
                <a:spcPts val="0"/>
              </a:spcBef>
              <a:spcAft>
                <a:spcPts val="0"/>
              </a:spcAft>
              <a:buSzPts val="12000"/>
              <a:buFont typeface="Staatliches"/>
              <a:buNone/>
              <a:defRPr sz="12000">
                <a:latin typeface="Staatliches"/>
                <a:ea typeface="Staatliches"/>
                <a:cs typeface="Staatliches"/>
                <a:sym typeface="Staatliches"/>
              </a:defRPr>
            </a:lvl8pPr>
            <a:lvl9pPr lvl="8" rtl="0" algn="ctr">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1_1">
    <p:bg>
      <p:bgPr>
        <a:solidFill>
          <a:schemeClr val="dk1"/>
        </a:solidFill>
      </p:bgPr>
    </p:bg>
    <p:spTree>
      <p:nvGrpSpPr>
        <p:cNvPr id="180" name="Shape 180"/>
        <p:cNvGrpSpPr/>
        <p:nvPr/>
      </p:nvGrpSpPr>
      <p:grpSpPr>
        <a:xfrm>
          <a:off x="0" y="0"/>
          <a:ext cx="0" cy="0"/>
          <a:chOff x="0" y="0"/>
          <a:chExt cx="0" cy="0"/>
        </a:xfrm>
      </p:grpSpPr>
      <p:sp>
        <p:nvSpPr>
          <p:cNvPr id="181" name="Google Shape;181;p21"/>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309">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7" name="Shape 17"/>
        <p:cNvGrpSpPr/>
        <p:nvPr/>
      </p:nvGrpSpPr>
      <p:grpSpPr>
        <a:xfrm>
          <a:off x="0" y="0"/>
          <a:ext cx="0" cy="0"/>
          <a:chOff x="0" y="0"/>
          <a:chExt cx="0" cy="0"/>
        </a:xfrm>
      </p:grpSpPr>
      <p:sp>
        <p:nvSpPr>
          <p:cNvPr id="18" name="Google Shape;18;p4"/>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718500" y="1526625"/>
            <a:ext cx="7706400" cy="3291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Font typeface="Abel"/>
              <a:buChar char="●"/>
              <a:defRPr sz="1200">
                <a:solidFill>
                  <a:schemeClr val="lt1"/>
                </a:solidFill>
              </a:defRPr>
            </a:lvl1pPr>
            <a:lvl2pPr indent="-317500" lvl="1" marL="914400" rtl="0">
              <a:spcBef>
                <a:spcPts val="0"/>
              </a:spcBef>
              <a:spcAft>
                <a:spcPts val="0"/>
              </a:spcAft>
              <a:buClr>
                <a:schemeClr val="lt1"/>
              </a:buClr>
              <a:buSzPts val="1400"/>
              <a:buFont typeface="Arial"/>
              <a:buChar char="○"/>
              <a:defRPr>
                <a:solidFill>
                  <a:schemeClr val="lt1"/>
                </a:solidFill>
              </a:defRPr>
            </a:lvl2pPr>
            <a:lvl3pPr indent="-317500" lvl="2" marL="1371600" rtl="0">
              <a:spcBef>
                <a:spcPts val="1600"/>
              </a:spcBef>
              <a:spcAft>
                <a:spcPts val="0"/>
              </a:spcAft>
              <a:buClr>
                <a:schemeClr val="lt1"/>
              </a:buClr>
              <a:buSzPts val="1400"/>
              <a:buFont typeface="Arial"/>
              <a:buChar char="■"/>
              <a:defRPr>
                <a:solidFill>
                  <a:schemeClr val="lt1"/>
                </a:solidFill>
              </a:defRPr>
            </a:lvl3pPr>
            <a:lvl4pPr indent="-317500" lvl="3" marL="1828800" rtl="0">
              <a:spcBef>
                <a:spcPts val="1600"/>
              </a:spcBef>
              <a:spcAft>
                <a:spcPts val="0"/>
              </a:spcAft>
              <a:buClr>
                <a:schemeClr val="lt1"/>
              </a:buClr>
              <a:buSzPts val="1400"/>
              <a:buFont typeface="Arial"/>
              <a:buChar char="●"/>
              <a:defRPr>
                <a:solidFill>
                  <a:schemeClr val="lt1"/>
                </a:solidFill>
              </a:defRPr>
            </a:lvl4pPr>
            <a:lvl5pPr indent="-317500" lvl="4" marL="2286000" rtl="0">
              <a:spcBef>
                <a:spcPts val="1600"/>
              </a:spcBef>
              <a:spcAft>
                <a:spcPts val="0"/>
              </a:spcAft>
              <a:buClr>
                <a:schemeClr val="lt1"/>
              </a:buClr>
              <a:buSzPts val="1400"/>
              <a:buFont typeface="Arial"/>
              <a:buChar char="○"/>
              <a:defRPr>
                <a:solidFill>
                  <a:schemeClr val="lt1"/>
                </a:solidFill>
              </a:defRPr>
            </a:lvl5pPr>
            <a:lvl6pPr indent="-317500" lvl="5" marL="2743200" rtl="0">
              <a:spcBef>
                <a:spcPts val="1600"/>
              </a:spcBef>
              <a:spcAft>
                <a:spcPts val="0"/>
              </a:spcAft>
              <a:buClr>
                <a:schemeClr val="lt1"/>
              </a:buClr>
              <a:buSzPts val="1400"/>
              <a:buFont typeface="Arial"/>
              <a:buChar char="■"/>
              <a:defRPr>
                <a:solidFill>
                  <a:schemeClr val="lt1"/>
                </a:solidFill>
              </a:defRPr>
            </a:lvl6pPr>
            <a:lvl7pPr indent="-317500" lvl="6" marL="3200400" rtl="0">
              <a:spcBef>
                <a:spcPts val="1600"/>
              </a:spcBef>
              <a:spcAft>
                <a:spcPts val="0"/>
              </a:spcAft>
              <a:buClr>
                <a:schemeClr val="lt1"/>
              </a:buClr>
              <a:buSzPts val="1400"/>
              <a:buFont typeface="Arial"/>
              <a:buChar char="●"/>
              <a:defRPr>
                <a:solidFill>
                  <a:schemeClr val="lt1"/>
                </a:solidFill>
              </a:defRPr>
            </a:lvl7pPr>
            <a:lvl8pPr indent="-317500" lvl="7" marL="3657600" rtl="0">
              <a:spcBef>
                <a:spcPts val="1600"/>
              </a:spcBef>
              <a:spcAft>
                <a:spcPts val="0"/>
              </a:spcAft>
              <a:buClr>
                <a:schemeClr val="lt1"/>
              </a:buClr>
              <a:buSzPts val="1400"/>
              <a:buFont typeface="Arial"/>
              <a:buChar char="○"/>
              <a:defRPr>
                <a:solidFill>
                  <a:schemeClr val="lt1"/>
                </a:solidFill>
              </a:defRPr>
            </a:lvl8pPr>
            <a:lvl9pPr indent="-317500" lvl="8" marL="4114800" rtl="0">
              <a:spcBef>
                <a:spcPts val="1600"/>
              </a:spcBef>
              <a:spcAft>
                <a:spcPts val="1600"/>
              </a:spcAft>
              <a:buClr>
                <a:schemeClr val="lt1"/>
              </a:buClr>
              <a:buSzPts val="1400"/>
              <a:buFont typeface="Arial"/>
              <a:buChar char="■"/>
              <a:defRPr>
                <a:solidFill>
                  <a:schemeClr val="lt1"/>
                </a:solidFill>
              </a:defRPr>
            </a:lvl9pPr>
          </a:lstStyle>
          <a:p/>
        </p:txBody>
      </p:sp>
      <p:sp>
        <p:nvSpPr>
          <p:cNvPr id="20" name="Google Shape;20;p4"/>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1" name="Shape 21"/>
        <p:cNvGrpSpPr/>
        <p:nvPr/>
      </p:nvGrpSpPr>
      <p:grpSpPr>
        <a:xfrm>
          <a:off x="0" y="0"/>
          <a:ext cx="0" cy="0"/>
          <a:chOff x="0" y="0"/>
          <a:chExt cx="0" cy="0"/>
        </a:xfrm>
      </p:grpSpPr>
      <p:sp>
        <p:nvSpPr>
          <p:cNvPr id="22" name="Google Shape;22;p5"/>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1" type="subTitle"/>
          </p:nvPr>
        </p:nvSpPr>
        <p:spPr>
          <a:xfrm>
            <a:off x="4617950" y="3452799"/>
            <a:ext cx="37104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2A2929"/>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24" name="Google Shape;24;p5"/>
          <p:cNvSpPr txBox="1"/>
          <p:nvPr>
            <p:ph idx="2" type="subTitle"/>
          </p:nvPr>
        </p:nvSpPr>
        <p:spPr>
          <a:xfrm>
            <a:off x="4617950" y="1260349"/>
            <a:ext cx="3710400" cy="82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25" name="Google Shape;25;p5"/>
          <p:cNvSpPr txBox="1"/>
          <p:nvPr>
            <p:ph type="ctrTitle"/>
          </p:nvPr>
        </p:nvSpPr>
        <p:spPr>
          <a:xfrm>
            <a:off x="4617950" y="425075"/>
            <a:ext cx="37104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30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26" name="Google Shape;26;p5"/>
          <p:cNvSpPr txBox="1"/>
          <p:nvPr>
            <p:ph idx="3" type="ctrTitle"/>
          </p:nvPr>
        </p:nvSpPr>
        <p:spPr>
          <a:xfrm>
            <a:off x="4617950" y="2613350"/>
            <a:ext cx="37104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30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27" name="Shape 27"/>
        <p:cNvGrpSpPr/>
        <p:nvPr/>
      </p:nvGrpSpPr>
      <p:grpSpPr>
        <a:xfrm>
          <a:off x="0" y="0"/>
          <a:ext cx="0" cy="0"/>
          <a:chOff x="0" y="0"/>
          <a:chExt cx="0" cy="0"/>
        </a:xfrm>
      </p:grpSpPr>
      <p:sp>
        <p:nvSpPr>
          <p:cNvPr id="28" name="Google Shape;28;p6"/>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6"/>
          <p:cNvGrpSpPr/>
          <p:nvPr/>
        </p:nvGrpSpPr>
        <p:grpSpPr>
          <a:xfrm>
            <a:off x="319500" y="0"/>
            <a:ext cx="8505000" cy="981750"/>
            <a:chOff x="319500" y="0"/>
            <a:chExt cx="8505000" cy="981750"/>
          </a:xfrm>
        </p:grpSpPr>
        <p:sp>
          <p:nvSpPr>
            <p:cNvPr id="30" name="Google Shape;30;p6"/>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6"/>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idx="1" type="subTitle"/>
          </p:nvPr>
        </p:nvSpPr>
        <p:spPr>
          <a:xfrm>
            <a:off x="4121900" y="2652225"/>
            <a:ext cx="4302900" cy="1763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rgbClr val="F3F3F3"/>
              </a:buClr>
              <a:buSzPts val="1100"/>
              <a:buNone/>
              <a:defRPr sz="1400">
                <a:solidFill>
                  <a:srgbClr val="2A2929"/>
                </a:solidFill>
              </a:defRPr>
            </a:lvl1pPr>
            <a:lvl2pPr lvl="1" rtl="0" algn="r">
              <a:lnSpc>
                <a:spcPct val="100000"/>
              </a:lnSpc>
              <a:spcBef>
                <a:spcPts val="0"/>
              </a:spcBef>
              <a:spcAft>
                <a:spcPts val="0"/>
              </a:spcAft>
              <a:buClr>
                <a:srgbClr val="F3F3F3"/>
              </a:buClr>
              <a:buSzPts val="1100"/>
              <a:buNone/>
              <a:defRPr sz="1100">
                <a:solidFill>
                  <a:srgbClr val="F3F3F3"/>
                </a:solidFill>
              </a:defRPr>
            </a:lvl2pPr>
            <a:lvl3pPr lvl="2" rtl="0" algn="r">
              <a:lnSpc>
                <a:spcPct val="100000"/>
              </a:lnSpc>
              <a:spcBef>
                <a:spcPts val="0"/>
              </a:spcBef>
              <a:spcAft>
                <a:spcPts val="0"/>
              </a:spcAft>
              <a:buClr>
                <a:srgbClr val="F3F3F3"/>
              </a:buClr>
              <a:buSzPts val="1100"/>
              <a:buNone/>
              <a:defRPr sz="1100">
                <a:solidFill>
                  <a:srgbClr val="F3F3F3"/>
                </a:solidFill>
              </a:defRPr>
            </a:lvl3pPr>
            <a:lvl4pPr lvl="3" rtl="0" algn="r">
              <a:lnSpc>
                <a:spcPct val="100000"/>
              </a:lnSpc>
              <a:spcBef>
                <a:spcPts val="0"/>
              </a:spcBef>
              <a:spcAft>
                <a:spcPts val="0"/>
              </a:spcAft>
              <a:buClr>
                <a:srgbClr val="F3F3F3"/>
              </a:buClr>
              <a:buSzPts val="1100"/>
              <a:buNone/>
              <a:defRPr sz="1100">
                <a:solidFill>
                  <a:srgbClr val="F3F3F3"/>
                </a:solidFill>
              </a:defRPr>
            </a:lvl4pPr>
            <a:lvl5pPr lvl="4" rtl="0" algn="r">
              <a:lnSpc>
                <a:spcPct val="100000"/>
              </a:lnSpc>
              <a:spcBef>
                <a:spcPts val="0"/>
              </a:spcBef>
              <a:spcAft>
                <a:spcPts val="0"/>
              </a:spcAft>
              <a:buClr>
                <a:srgbClr val="F3F3F3"/>
              </a:buClr>
              <a:buSzPts val="1100"/>
              <a:buNone/>
              <a:defRPr sz="1100">
                <a:solidFill>
                  <a:srgbClr val="F3F3F3"/>
                </a:solidFill>
              </a:defRPr>
            </a:lvl5pPr>
            <a:lvl6pPr lvl="5" rtl="0" algn="r">
              <a:lnSpc>
                <a:spcPct val="100000"/>
              </a:lnSpc>
              <a:spcBef>
                <a:spcPts val="0"/>
              </a:spcBef>
              <a:spcAft>
                <a:spcPts val="0"/>
              </a:spcAft>
              <a:buClr>
                <a:srgbClr val="F3F3F3"/>
              </a:buClr>
              <a:buSzPts val="1100"/>
              <a:buNone/>
              <a:defRPr sz="1100">
                <a:solidFill>
                  <a:srgbClr val="F3F3F3"/>
                </a:solidFill>
              </a:defRPr>
            </a:lvl6pPr>
            <a:lvl7pPr lvl="6" rtl="0" algn="r">
              <a:lnSpc>
                <a:spcPct val="100000"/>
              </a:lnSpc>
              <a:spcBef>
                <a:spcPts val="0"/>
              </a:spcBef>
              <a:spcAft>
                <a:spcPts val="0"/>
              </a:spcAft>
              <a:buClr>
                <a:srgbClr val="F3F3F3"/>
              </a:buClr>
              <a:buSzPts val="1100"/>
              <a:buNone/>
              <a:defRPr sz="1100">
                <a:solidFill>
                  <a:srgbClr val="F3F3F3"/>
                </a:solidFill>
              </a:defRPr>
            </a:lvl7pPr>
            <a:lvl8pPr lvl="7" rtl="0" algn="r">
              <a:lnSpc>
                <a:spcPct val="100000"/>
              </a:lnSpc>
              <a:spcBef>
                <a:spcPts val="0"/>
              </a:spcBef>
              <a:spcAft>
                <a:spcPts val="0"/>
              </a:spcAft>
              <a:buClr>
                <a:srgbClr val="F3F3F3"/>
              </a:buClr>
              <a:buSzPts val="1100"/>
              <a:buNone/>
              <a:defRPr sz="1100">
                <a:solidFill>
                  <a:srgbClr val="F3F3F3"/>
                </a:solidFill>
              </a:defRPr>
            </a:lvl8pPr>
            <a:lvl9pPr lvl="8" rtl="0" algn="r">
              <a:lnSpc>
                <a:spcPct val="100000"/>
              </a:lnSpc>
              <a:spcBef>
                <a:spcPts val="0"/>
              </a:spcBef>
              <a:spcAft>
                <a:spcPts val="0"/>
              </a:spcAft>
              <a:buClr>
                <a:srgbClr val="F3F3F3"/>
              </a:buClr>
              <a:buSzPts val="1100"/>
              <a:buNone/>
              <a:defRPr sz="1100">
                <a:solidFill>
                  <a:srgbClr val="F3F3F3"/>
                </a:solidFill>
              </a:defRPr>
            </a:lvl9pPr>
          </a:lstStyle>
          <a:p/>
        </p:txBody>
      </p:sp>
      <p:sp>
        <p:nvSpPr>
          <p:cNvPr id="39" name="Google Shape;39;p7"/>
          <p:cNvSpPr txBox="1"/>
          <p:nvPr>
            <p:ph type="ctrTitle"/>
          </p:nvPr>
        </p:nvSpPr>
        <p:spPr>
          <a:xfrm>
            <a:off x="4070400" y="472200"/>
            <a:ext cx="4354500" cy="1705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2400"/>
              <a:buNone/>
              <a:defRPr sz="48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0" name="Shape 40"/>
        <p:cNvGrpSpPr/>
        <p:nvPr/>
      </p:nvGrpSpPr>
      <p:grpSpPr>
        <a:xfrm>
          <a:off x="0" y="0"/>
          <a:ext cx="0" cy="0"/>
          <a:chOff x="0" y="0"/>
          <a:chExt cx="0" cy="0"/>
        </a:xfrm>
      </p:grpSpPr>
      <p:sp>
        <p:nvSpPr>
          <p:cNvPr id="41" name="Google Shape;41;p8"/>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3537201" y="1551150"/>
            <a:ext cx="4887600" cy="204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4800"/>
              <a:buNone/>
              <a:defRPr sz="7200"/>
            </a:lvl1pPr>
            <a:lvl2pPr lvl="1" rtl="0">
              <a:spcBef>
                <a:spcPts val="0"/>
              </a:spcBef>
              <a:spcAft>
                <a:spcPts val="0"/>
              </a:spcAft>
              <a:buClr>
                <a:srgbClr val="F3F3F3"/>
              </a:buClr>
              <a:buSzPts val="4800"/>
              <a:buNone/>
              <a:defRPr b="1" sz="4800">
                <a:solidFill>
                  <a:srgbClr val="F3F3F3"/>
                </a:solidFill>
              </a:defRPr>
            </a:lvl2pPr>
            <a:lvl3pPr lvl="2" rtl="0">
              <a:spcBef>
                <a:spcPts val="0"/>
              </a:spcBef>
              <a:spcAft>
                <a:spcPts val="0"/>
              </a:spcAft>
              <a:buClr>
                <a:srgbClr val="F3F3F3"/>
              </a:buClr>
              <a:buSzPts val="4800"/>
              <a:buNone/>
              <a:defRPr b="1" sz="4800">
                <a:solidFill>
                  <a:srgbClr val="F3F3F3"/>
                </a:solidFill>
              </a:defRPr>
            </a:lvl3pPr>
            <a:lvl4pPr lvl="3" rtl="0">
              <a:spcBef>
                <a:spcPts val="0"/>
              </a:spcBef>
              <a:spcAft>
                <a:spcPts val="0"/>
              </a:spcAft>
              <a:buClr>
                <a:srgbClr val="F3F3F3"/>
              </a:buClr>
              <a:buSzPts val="4800"/>
              <a:buNone/>
              <a:defRPr b="1" sz="4800">
                <a:solidFill>
                  <a:srgbClr val="F3F3F3"/>
                </a:solidFill>
              </a:defRPr>
            </a:lvl4pPr>
            <a:lvl5pPr lvl="4" rtl="0">
              <a:spcBef>
                <a:spcPts val="0"/>
              </a:spcBef>
              <a:spcAft>
                <a:spcPts val="0"/>
              </a:spcAft>
              <a:buClr>
                <a:srgbClr val="F3F3F3"/>
              </a:buClr>
              <a:buSzPts val="4800"/>
              <a:buNone/>
              <a:defRPr b="1" sz="4800">
                <a:solidFill>
                  <a:srgbClr val="F3F3F3"/>
                </a:solidFill>
              </a:defRPr>
            </a:lvl5pPr>
            <a:lvl6pPr lvl="5" rtl="0">
              <a:spcBef>
                <a:spcPts val="0"/>
              </a:spcBef>
              <a:spcAft>
                <a:spcPts val="0"/>
              </a:spcAft>
              <a:buClr>
                <a:srgbClr val="F3F3F3"/>
              </a:buClr>
              <a:buSzPts val="4800"/>
              <a:buNone/>
              <a:defRPr b="1" sz="4800">
                <a:solidFill>
                  <a:srgbClr val="F3F3F3"/>
                </a:solidFill>
              </a:defRPr>
            </a:lvl6pPr>
            <a:lvl7pPr lvl="6" rtl="0">
              <a:spcBef>
                <a:spcPts val="0"/>
              </a:spcBef>
              <a:spcAft>
                <a:spcPts val="0"/>
              </a:spcAft>
              <a:buClr>
                <a:srgbClr val="F3F3F3"/>
              </a:buClr>
              <a:buSzPts val="4800"/>
              <a:buNone/>
              <a:defRPr b="1" sz="4800">
                <a:solidFill>
                  <a:srgbClr val="F3F3F3"/>
                </a:solidFill>
              </a:defRPr>
            </a:lvl7pPr>
            <a:lvl8pPr lvl="7" rtl="0">
              <a:spcBef>
                <a:spcPts val="0"/>
              </a:spcBef>
              <a:spcAft>
                <a:spcPts val="0"/>
              </a:spcAft>
              <a:buClr>
                <a:srgbClr val="F3F3F3"/>
              </a:buClr>
              <a:buSzPts val="4800"/>
              <a:buNone/>
              <a:defRPr b="1" sz="4800">
                <a:solidFill>
                  <a:srgbClr val="F3F3F3"/>
                </a:solidFill>
              </a:defRPr>
            </a:lvl8pPr>
            <a:lvl9pPr lvl="8" rtl="0">
              <a:spcBef>
                <a:spcPts val="0"/>
              </a:spcBef>
              <a:spcAft>
                <a:spcPts val="0"/>
              </a:spcAft>
              <a:buClr>
                <a:srgbClr val="F3F3F3"/>
              </a:buClr>
              <a:buSzPts val="4800"/>
              <a:buNone/>
              <a:defRPr b="1" sz="4800">
                <a:solidFill>
                  <a:srgbClr val="F3F3F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3" name="Shape 43"/>
        <p:cNvGrpSpPr/>
        <p:nvPr/>
      </p:nvGrpSpPr>
      <p:grpSpPr>
        <a:xfrm>
          <a:off x="0" y="0"/>
          <a:ext cx="0" cy="0"/>
          <a:chOff x="0" y="0"/>
          <a:chExt cx="0" cy="0"/>
        </a:xfrm>
      </p:grpSpPr>
      <p:sp>
        <p:nvSpPr>
          <p:cNvPr id="44" name="Google Shape;44;p9"/>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9"/>
          <p:cNvGrpSpPr/>
          <p:nvPr/>
        </p:nvGrpSpPr>
        <p:grpSpPr>
          <a:xfrm>
            <a:off x="314000" y="2020325"/>
            <a:ext cx="8510400" cy="1625025"/>
            <a:chOff x="314000" y="2020325"/>
            <a:chExt cx="8510400" cy="1625025"/>
          </a:xfrm>
        </p:grpSpPr>
        <p:sp>
          <p:nvSpPr>
            <p:cNvPr id="46" name="Google Shape;46;p9"/>
            <p:cNvSpPr/>
            <p:nvPr/>
          </p:nvSpPr>
          <p:spPr>
            <a:xfrm>
              <a:off x="314000" y="2542250"/>
              <a:ext cx="8510400" cy="1103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9"/>
            <p:cNvGrpSpPr/>
            <p:nvPr/>
          </p:nvGrpSpPr>
          <p:grpSpPr>
            <a:xfrm>
              <a:off x="3524825" y="2020325"/>
              <a:ext cx="2076362" cy="641924"/>
              <a:chOff x="3527575" y="0"/>
              <a:chExt cx="2076362" cy="641924"/>
            </a:xfrm>
          </p:grpSpPr>
          <p:sp>
            <p:nvSpPr>
              <p:cNvPr id="48" name="Google Shape;48;p9"/>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 name="Google Shape;49;p9"/>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0" name="Google Shape;50;p9"/>
              <p:cNvGrpSpPr/>
              <p:nvPr/>
            </p:nvGrpSpPr>
            <p:grpSpPr>
              <a:xfrm>
                <a:off x="5557050" y="0"/>
                <a:ext cx="46887" cy="641924"/>
                <a:chOff x="2783050" y="0"/>
                <a:chExt cx="46887" cy="641924"/>
              </a:xfrm>
            </p:grpSpPr>
            <p:sp>
              <p:nvSpPr>
                <p:cNvPr id="51" name="Google Shape;51;p9"/>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9"/>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grpSp>
      <p:grpSp>
        <p:nvGrpSpPr>
          <p:cNvPr id="53" name="Google Shape;53;p9"/>
          <p:cNvGrpSpPr/>
          <p:nvPr/>
        </p:nvGrpSpPr>
        <p:grpSpPr>
          <a:xfrm>
            <a:off x="3291400" y="0"/>
            <a:ext cx="2555700" cy="2301750"/>
            <a:chOff x="3294150" y="0"/>
            <a:chExt cx="2555700" cy="2301750"/>
          </a:xfrm>
        </p:grpSpPr>
        <p:sp>
          <p:nvSpPr>
            <p:cNvPr id="54" name="Google Shape;54;p9"/>
            <p:cNvSpPr/>
            <p:nvPr/>
          </p:nvSpPr>
          <p:spPr>
            <a:xfrm>
              <a:off x="3294150" y="363150"/>
              <a:ext cx="2555700" cy="193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9"/>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9"/>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7" name="Google Shape;57;p9"/>
            <p:cNvGrpSpPr/>
            <p:nvPr/>
          </p:nvGrpSpPr>
          <p:grpSpPr>
            <a:xfrm>
              <a:off x="5557050" y="0"/>
              <a:ext cx="46887" cy="641924"/>
              <a:chOff x="2783050" y="0"/>
              <a:chExt cx="46887" cy="641924"/>
            </a:xfrm>
          </p:grpSpPr>
          <p:sp>
            <p:nvSpPr>
              <p:cNvPr id="58" name="Google Shape;58;p9"/>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9"/>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60" name="Google Shape;60;p9"/>
          <p:cNvSpPr txBox="1"/>
          <p:nvPr>
            <p:ph type="ctrTitle"/>
          </p:nvPr>
        </p:nvSpPr>
        <p:spPr>
          <a:xfrm>
            <a:off x="1670500" y="2542250"/>
            <a:ext cx="5797500" cy="1197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200"/>
              <a:buNone/>
              <a:defRPr sz="5200">
                <a:solidFill>
                  <a:schemeClr val="lt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61" name="Google Shape;61;p9"/>
          <p:cNvSpPr txBox="1"/>
          <p:nvPr>
            <p:ph idx="1" type="subTitle"/>
          </p:nvPr>
        </p:nvSpPr>
        <p:spPr>
          <a:xfrm>
            <a:off x="1670500" y="3740150"/>
            <a:ext cx="5797500" cy="3990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sz="1400">
                <a:solidFill>
                  <a:schemeClr val="lt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62" name="Google Shape;62;p9"/>
          <p:cNvSpPr txBox="1"/>
          <p:nvPr>
            <p:ph hasCustomPrompt="1" idx="2" type="title"/>
          </p:nvPr>
        </p:nvSpPr>
        <p:spPr>
          <a:xfrm>
            <a:off x="3775750" y="877525"/>
            <a:ext cx="1587000" cy="105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7200"/>
            </a:lvl1pPr>
            <a:lvl2pPr lvl="1" rtl="0" algn="ctr">
              <a:spcBef>
                <a:spcPts val="0"/>
              </a:spcBef>
              <a:spcAft>
                <a:spcPts val="0"/>
              </a:spcAft>
              <a:buSzPts val="12000"/>
              <a:buFont typeface="Staatliches"/>
              <a:buNone/>
              <a:defRPr sz="12000">
                <a:latin typeface="Staatliches"/>
                <a:ea typeface="Staatliches"/>
                <a:cs typeface="Staatliches"/>
                <a:sym typeface="Staatliches"/>
              </a:defRPr>
            </a:lvl2pPr>
            <a:lvl3pPr lvl="2" rtl="0" algn="ctr">
              <a:spcBef>
                <a:spcPts val="0"/>
              </a:spcBef>
              <a:spcAft>
                <a:spcPts val="0"/>
              </a:spcAft>
              <a:buSzPts val="12000"/>
              <a:buFont typeface="Staatliches"/>
              <a:buNone/>
              <a:defRPr sz="12000">
                <a:latin typeface="Staatliches"/>
                <a:ea typeface="Staatliches"/>
                <a:cs typeface="Staatliches"/>
                <a:sym typeface="Staatliches"/>
              </a:defRPr>
            </a:lvl3pPr>
            <a:lvl4pPr lvl="3" rtl="0" algn="ctr">
              <a:spcBef>
                <a:spcPts val="0"/>
              </a:spcBef>
              <a:spcAft>
                <a:spcPts val="0"/>
              </a:spcAft>
              <a:buSzPts val="12000"/>
              <a:buFont typeface="Staatliches"/>
              <a:buNone/>
              <a:defRPr sz="12000">
                <a:latin typeface="Staatliches"/>
                <a:ea typeface="Staatliches"/>
                <a:cs typeface="Staatliches"/>
                <a:sym typeface="Staatliches"/>
              </a:defRPr>
            </a:lvl4pPr>
            <a:lvl5pPr lvl="4" rtl="0" algn="ctr">
              <a:spcBef>
                <a:spcPts val="0"/>
              </a:spcBef>
              <a:spcAft>
                <a:spcPts val="0"/>
              </a:spcAft>
              <a:buSzPts val="12000"/>
              <a:buFont typeface="Staatliches"/>
              <a:buNone/>
              <a:defRPr sz="12000">
                <a:latin typeface="Staatliches"/>
                <a:ea typeface="Staatliches"/>
                <a:cs typeface="Staatliches"/>
                <a:sym typeface="Staatliches"/>
              </a:defRPr>
            </a:lvl5pPr>
            <a:lvl6pPr lvl="5" rtl="0" algn="ctr">
              <a:spcBef>
                <a:spcPts val="0"/>
              </a:spcBef>
              <a:spcAft>
                <a:spcPts val="0"/>
              </a:spcAft>
              <a:buSzPts val="12000"/>
              <a:buFont typeface="Staatliches"/>
              <a:buNone/>
              <a:defRPr sz="12000">
                <a:latin typeface="Staatliches"/>
                <a:ea typeface="Staatliches"/>
                <a:cs typeface="Staatliches"/>
                <a:sym typeface="Staatliches"/>
              </a:defRPr>
            </a:lvl6pPr>
            <a:lvl7pPr lvl="6" rtl="0" algn="ctr">
              <a:spcBef>
                <a:spcPts val="0"/>
              </a:spcBef>
              <a:spcAft>
                <a:spcPts val="0"/>
              </a:spcAft>
              <a:buSzPts val="12000"/>
              <a:buFont typeface="Staatliches"/>
              <a:buNone/>
              <a:defRPr sz="12000">
                <a:latin typeface="Staatliches"/>
                <a:ea typeface="Staatliches"/>
                <a:cs typeface="Staatliches"/>
                <a:sym typeface="Staatliches"/>
              </a:defRPr>
            </a:lvl7pPr>
            <a:lvl8pPr lvl="7" rtl="0" algn="ctr">
              <a:spcBef>
                <a:spcPts val="0"/>
              </a:spcBef>
              <a:spcAft>
                <a:spcPts val="0"/>
              </a:spcAft>
              <a:buSzPts val="12000"/>
              <a:buFont typeface="Staatliches"/>
              <a:buNone/>
              <a:defRPr sz="12000">
                <a:latin typeface="Staatliches"/>
                <a:ea typeface="Staatliches"/>
                <a:cs typeface="Staatliches"/>
                <a:sym typeface="Staatliches"/>
              </a:defRPr>
            </a:lvl8pPr>
            <a:lvl9pPr lvl="8" rtl="0" algn="ctr">
              <a:spcBef>
                <a:spcPts val="0"/>
              </a:spcBef>
              <a:spcAft>
                <a:spcPts val="0"/>
              </a:spcAft>
              <a:buSzPts val="12000"/>
              <a:buFont typeface="Staatliches"/>
              <a:buNone/>
              <a:defRPr sz="12000">
                <a:latin typeface="Staatliches"/>
                <a:ea typeface="Staatliches"/>
                <a:cs typeface="Staatliches"/>
                <a:sym typeface="Staatliche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63" name="Shape 63"/>
        <p:cNvGrpSpPr/>
        <p:nvPr/>
      </p:nvGrpSpPr>
      <p:grpSpPr>
        <a:xfrm>
          <a:off x="0" y="0"/>
          <a:ext cx="0" cy="0"/>
          <a:chOff x="0" y="0"/>
          <a:chExt cx="0" cy="0"/>
        </a:xfrm>
      </p:grpSpPr>
      <p:sp>
        <p:nvSpPr>
          <p:cNvPr id="64" name="Google Shape;64;p10"/>
          <p:cNvSpPr/>
          <p:nvPr/>
        </p:nvSpPr>
        <p:spPr>
          <a:xfrm>
            <a:off x="-23100" y="1417525"/>
            <a:ext cx="9190200" cy="3726000"/>
          </a:xfrm>
          <a:prstGeom prst="rect">
            <a:avLst/>
          </a:prstGeom>
          <a:solidFill>
            <a:srgbClr val="B5E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 name="Google Shape;65;p10"/>
          <p:cNvGrpSpPr/>
          <p:nvPr/>
        </p:nvGrpSpPr>
        <p:grpSpPr>
          <a:xfrm>
            <a:off x="319500" y="0"/>
            <a:ext cx="8505000" cy="981750"/>
            <a:chOff x="319500" y="0"/>
            <a:chExt cx="8505000" cy="981750"/>
          </a:xfrm>
        </p:grpSpPr>
        <p:sp>
          <p:nvSpPr>
            <p:cNvPr id="66" name="Google Shape;66;p1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2400"/>
              <a:buNone/>
              <a:defRPr sz="2400">
                <a:solidFill>
                  <a:schemeClr val="lt1"/>
                </a:solidFill>
              </a:defRPr>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1pPr>
            <a:lvl2pPr lvl="1"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2pPr>
            <a:lvl3pPr lvl="2"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3pPr>
            <a:lvl4pPr lvl="3"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4pPr>
            <a:lvl5pPr lvl="4"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5pPr>
            <a:lvl6pPr lvl="5"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6pPr>
            <a:lvl7pPr lvl="6"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7pPr>
            <a:lvl8pPr lvl="7"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8pPr>
            <a:lvl9pPr lvl="8" rtl="0">
              <a:spcBef>
                <a:spcPts val="0"/>
              </a:spcBef>
              <a:spcAft>
                <a:spcPts val="0"/>
              </a:spcAft>
              <a:buClr>
                <a:srgbClr val="092329"/>
              </a:buClr>
              <a:buSzPts val="2800"/>
              <a:buFont typeface="Fjalla One"/>
              <a:buNone/>
              <a:defRPr sz="2800">
                <a:solidFill>
                  <a:srgbClr val="092329"/>
                </a:solidFill>
                <a:latin typeface="Fjalla One"/>
                <a:ea typeface="Fjalla One"/>
                <a:cs typeface="Fjalla One"/>
                <a:sym typeface="Fjall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092329"/>
              </a:buClr>
              <a:buSzPts val="1800"/>
              <a:buFont typeface="Barlow"/>
              <a:buChar char="●"/>
              <a:defRPr sz="1800">
                <a:solidFill>
                  <a:srgbClr val="092329"/>
                </a:solidFill>
                <a:latin typeface="Barlow"/>
                <a:ea typeface="Barlow"/>
                <a:cs typeface="Barlow"/>
                <a:sym typeface="Barlow"/>
              </a:defRPr>
            </a:lvl1pPr>
            <a:lvl2pPr indent="-317500" lvl="1" marL="9144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2pPr>
            <a:lvl3pPr indent="-317500" lvl="2" marL="13716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3pPr>
            <a:lvl4pPr indent="-317500" lvl="3" marL="18288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4pPr>
            <a:lvl5pPr indent="-317500" lvl="4" marL="22860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5pPr>
            <a:lvl6pPr indent="-317500" lvl="5" marL="27432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6pPr>
            <a:lvl7pPr indent="-317500" lvl="6" marL="32004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7pPr>
            <a:lvl8pPr indent="-317500" lvl="7" marL="3657600" rtl="0">
              <a:lnSpc>
                <a:spcPct val="115000"/>
              </a:lnSpc>
              <a:spcBef>
                <a:spcPts val="1600"/>
              </a:spcBef>
              <a:spcAft>
                <a:spcPts val="0"/>
              </a:spcAft>
              <a:buClr>
                <a:srgbClr val="092329"/>
              </a:buClr>
              <a:buSzPts val="1400"/>
              <a:buFont typeface="Barlow"/>
              <a:buChar char="○"/>
              <a:defRPr>
                <a:solidFill>
                  <a:srgbClr val="092329"/>
                </a:solidFill>
                <a:latin typeface="Barlow"/>
                <a:ea typeface="Barlow"/>
                <a:cs typeface="Barlow"/>
                <a:sym typeface="Barlow"/>
              </a:defRPr>
            </a:lvl8pPr>
            <a:lvl9pPr indent="-317500" lvl="8" marL="4114800" rtl="0">
              <a:lnSpc>
                <a:spcPct val="115000"/>
              </a:lnSpc>
              <a:spcBef>
                <a:spcPts val="1600"/>
              </a:spcBef>
              <a:spcAft>
                <a:spcPts val="1600"/>
              </a:spcAft>
              <a:buClr>
                <a:srgbClr val="092329"/>
              </a:buClr>
              <a:buSzPts val="1400"/>
              <a:buFont typeface="Barlow"/>
              <a:buChar char="■"/>
              <a:defRPr>
                <a:solidFill>
                  <a:srgbClr val="092329"/>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32.jpg"/><Relationship Id="rId5" Type="http://schemas.openxmlformats.org/officeDocument/2006/relationships/image" Target="../media/image1.jpg"/><Relationship Id="rId6" Type="http://schemas.openxmlformats.org/officeDocument/2006/relationships/image" Target="../media/image6.jpg"/><Relationship Id="rId7" Type="http://schemas.openxmlformats.org/officeDocument/2006/relationships/image" Target="../media/image5.jpg"/><Relationship Id="rId8"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comments" Target="../comments/comment1.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EBEBE"/>
            </a:gs>
          </a:gsLst>
          <a:lin ang="5400012" scaled="0"/>
        </a:gradFill>
      </p:bgPr>
    </p:bg>
    <p:spTree>
      <p:nvGrpSpPr>
        <p:cNvPr id="185" name="Shape 185"/>
        <p:cNvGrpSpPr/>
        <p:nvPr/>
      </p:nvGrpSpPr>
      <p:grpSpPr>
        <a:xfrm>
          <a:off x="0" y="0"/>
          <a:ext cx="0" cy="0"/>
          <a:chOff x="0" y="0"/>
          <a:chExt cx="0" cy="0"/>
        </a:xfrm>
      </p:grpSpPr>
      <p:sp>
        <p:nvSpPr>
          <p:cNvPr id="186" name="Google Shape;186;p22"/>
          <p:cNvSpPr/>
          <p:nvPr/>
        </p:nvSpPr>
        <p:spPr>
          <a:xfrm rot="6780025">
            <a:off x="2546359" y="1825328"/>
            <a:ext cx="4384781" cy="5520537"/>
          </a:xfrm>
          <a:prstGeom prst="chord">
            <a:avLst>
              <a:gd fmla="val 2700000" name="adj1"/>
              <a:gd fmla="val 16122190" name="adj2"/>
            </a:avLst>
          </a:prstGeom>
          <a:solidFill>
            <a:srgbClr val="83C3A9">
              <a:alpha val="37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22"/>
          <p:cNvGrpSpPr/>
          <p:nvPr/>
        </p:nvGrpSpPr>
        <p:grpSpPr>
          <a:xfrm>
            <a:off x="215177" y="20050"/>
            <a:ext cx="8603658" cy="1948350"/>
            <a:chOff x="319500" y="0"/>
            <a:chExt cx="8505000" cy="1948350"/>
          </a:xfrm>
        </p:grpSpPr>
        <p:sp>
          <p:nvSpPr>
            <p:cNvPr id="188" name="Google Shape;188;p22"/>
            <p:cNvSpPr/>
            <p:nvPr/>
          </p:nvSpPr>
          <p:spPr>
            <a:xfrm>
              <a:off x="319500" y="363150"/>
              <a:ext cx="8505000" cy="158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202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4005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86121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85923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22"/>
          <p:cNvSpPr txBox="1"/>
          <p:nvPr>
            <p:ph idx="1" type="subTitle"/>
          </p:nvPr>
        </p:nvSpPr>
        <p:spPr>
          <a:xfrm>
            <a:off x="481863" y="1408825"/>
            <a:ext cx="8070300" cy="37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DOM 304: Contemporary Business Analytics</a:t>
            </a:r>
            <a:endParaRPr b="1"/>
          </a:p>
        </p:txBody>
      </p:sp>
      <p:sp>
        <p:nvSpPr>
          <p:cNvPr id="194" name="Google Shape;194;p22"/>
          <p:cNvSpPr txBox="1"/>
          <p:nvPr>
            <p:ph type="ctrTitle"/>
          </p:nvPr>
        </p:nvSpPr>
        <p:spPr>
          <a:xfrm>
            <a:off x="319350" y="694675"/>
            <a:ext cx="8505000" cy="59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AUCTUS: </a:t>
            </a:r>
            <a:r>
              <a:rPr lang="en" sz="4700">
                <a:solidFill>
                  <a:srgbClr val="274E13"/>
                </a:solidFill>
              </a:rPr>
              <a:t>The Grocery Store Analysis</a:t>
            </a:r>
            <a:endParaRPr sz="4700">
              <a:solidFill>
                <a:srgbClr val="274E13"/>
              </a:solidFill>
            </a:endParaRPr>
          </a:p>
        </p:txBody>
      </p:sp>
      <p:grpSp>
        <p:nvGrpSpPr>
          <p:cNvPr id="195" name="Google Shape;195;p22"/>
          <p:cNvGrpSpPr/>
          <p:nvPr/>
        </p:nvGrpSpPr>
        <p:grpSpPr>
          <a:xfrm>
            <a:off x="1226130" y="2372228"/>
            <a:ext cx="6581758" cy="2771271"/>
            <a:chOff x="1226130" y="2372228"/>
            <a:chExt cx="6581758" cy="2771271"/>
          </a:xfrm>
        </p:grpSpPr>
        <p:grpSp>
          <p:nvGrpSpPr>
            <p:cNvPr id="196" name="Google Shape;196;p22"/>
            <p:cNvGrpSpPr/>
            <p:nvPr/>
          </p:nvGrpSpPr>
          <p:grpSpPr>
            <a:xfrm>
              <a:off x="6887360" y="3082240"/>
              <a:ext cx="739266" cy="1280073"/>
              <a:chOff x="6887360" y="2941940"/>
              <a:chExt cx="739266" cy="1280073"/>
            </a:xfrm>
          </p:grpSpPr>
          <p:sp>
            <p:nvSpPr>
              <p:cNvPr id="197" name="Google Shape;197;p22"/>
              <p:cNvSpPr/>
              <p:nvPr/>
            </p:nvSpPr>
            <p:spPr>
              <a:xfrm>
                <a:off x="7242421" y="3003260"/>
                <a:ext cx="200248" cy="1218753"/>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7422846" y="3619498"/>
                <a:ext cx="203780" cy="251659"/>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7397338" y="3419253"/>
                <a:ext cx="202112" cy="230859"/>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7374085" y="3226169"/>
                <a:ext cx="148150" cy="269024"/>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7329151" y="3064972"/>
                <a:ext cx="123426" cy="217614"/>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7279998" y="2941940"/>
                <a:ext cx="85947" cy="171501"/>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7090939" y="2952144"/>
                <a:ext cx="162474" cy="89675"/>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7089565" y="3107945"/>
                <a:ext cx="219576" cy="95562"/>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7126945" y="3272674"/>
                <a:ext cx="220851" cy="117931"/>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7090350" y="3435147"/>
                <a:ext cx="295122" cy="139025"/>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7139209" y="3640984"/>
                <a:ext cx="271772" cy="137652"/>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6887360" y="3373925"/>
                <a:ext cx="447393" cy="58514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rgbClr val="57B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22"/>
            <p:cNvGrpSpPr/>
            <p:nvPr/>
          </p:nvGrpSpPr>
          <p:grpSpPr>
            <a:xfrm>
              <a:off x="6624299" y="3909024"/>
              <a:ext cx="1183589" cy="1135687"/>
              <a:chOff x="6624299" y="3768724"/>
              <a:chExt cx="1183589" cy="1135687"/>
            </a:xfrm>
          </p:grpSpPr>
          <p:sp>
            <p:nvSpPr>
              <p:cNvPr id="210" name="Google Shape;210;p22"/>
              <p:cNvSpPr/>
              <p:nvPr/>
            </p:nvSpPr>
            <p:spPr>
              <a:xfrm>
                <a:off x="6624299" y="3768724"/>
                <a:ext cx="1183589" cy="1135687"/>
              </a:xfrm>
              <a:custGeom>
                <a:rect b="b" l="l" r="r" t="t"/>
                <a:pathLst>
                  <a:path extrusionOk="0" h="16818" w="17528">
                    <a:moveTo>
                      <a:pt x="6461" y="1"/>
                    </a:moveTo>
                    <a:lnTo>
                      <a:pt x="6181" y="995"/>
                    </a:lnTo>
                    <a:cubicBezTo>
                      <a:pt x="3904" y="1986"/>
                      <a:pt x="379" y="8178"/>
                      <a:pt x="0" y="15230"/>
                    </a:cubicBezTo>
                    <a:cubicBezTo>
                      <a:pt x="2013" y="15905"/>
                      <a:pt x="8158" y="16552"/>
                      <a:pt x="8588" y="16552"/>
                    </a:cubicBezTo>
                    <a:cubicBezTo>
                      <a:pt x="8588" y="16552"/>
                      <a:pt x="9016" y="16817"/>
                      <a:pt x="10035" y="16817"/>
                    </a:cubicBezTo>
                    <a:cubicBezTo>
                      <a:pt x="10544" y="16817"/>
                      <a:pt x="11201" y="16751"/>
                      <a:pt x="12025" y="16552"/>
                    </a:cubicBezTo>
                    <a:cubicBezTo>
                      <a:pt x="16197" y="13758"/>
                      <a:pt x="16927" y="4369"/>
                      <a:pt x="16927" y="4369"/>
                    </a:cubicBezTo>
                    <a:lnTo>
                      <a:pt x="17527" y="3265"/>
                    </a:lnTo>
                    <a:lnTo>
                      <a:pt x="64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7041621" y="3835914"/>
                <a:ext cx="740351" cy="1068159"/>
              </a:xfrm>
              <a:custGeom>
                <a:rect b="b" l="l" r="r" t="t"/>
                <a:pathLst>
                  <a:path extrusionOk="0" h="15818" w="10964">
                    <a:moveTo>
                      <a:pt x="1" y="0"/>
                    </a:moveTo>
                    <a:lnTo>
                      <a:pt x="2672" y="880"/>
                    </a:lnTo>
                    <a:lnTo>
                      <a:pt x="5352" y="1753"/>
                    </a:lnTo>
                    <a:cubicBezTo>
                      <a:pt x="7079" y="2312"/>
                      <a:pt x="8810" y="2855"/>
                      <a:pt x="10537" y="3403"/>
                    </a:cubicBezTo>
                    <a:lnTo>
                      <a:pt x="10537" y="3403"/>
                    </a:lnTo>
                    <a:cubicBezTo>
                      <a:pt x="9540" y="4087"/>
                      <a:pt x="8613" y="4859"/>
                      <a:pt x="7744" y="5699"/>
                    </a:cubicBezTo>
                    <a:cubicBezTo>
                      <a:pt x="6832" y="6579"/>
                      <a:pt x="5987" y="7538"/>
                      <a:pt x="5277" y="8596"/>
                    </a:cubicBezTo>
                    <a:cubicBezTo>
                      <a:pt x="4922" y="9124"/>
                      <a:pt x="4614" y="9685"/>
                      <a:pt x="4354" y="10265"/>
                    </a:cubicBezTo>
                    <a:cubicBezTo>
                      <a:pt x="4089" y="10845"/>
                      <a:pt x="3876" y="11449"/>
                      <a:pt x="3754" y="12073"/>
                    </a:cubicBezTo>
                    <a:cubicBezTo>
                      <a:pt x="3623" y="12696"/>
                      <a:pt x="3576" y="13335"/>
                      <a:pt x="3623" y="13971"/>
                    </a:cubicBezTo>
                    <a:cubicBezTo>
                      <a:pt x="3679" y="14606"/>
                      <a:pt x="3825" y="15226"/>
                      <a:pt x="4046" y="15818"/>
                    </a:cubicBezTo>
                    <a:cubicBezTo>
                      <a:pt x="3845" y="15218"/>
                      <a:pt x="3714" y="14598"/>
                      <a:pt x="3679" y="13967"/>
                    </a:cubicBezTo>
                    <a:cubicBezTo>
                      <a:pt x="3652" y="13335"/>
                      <a:pt x="3723" y="12708"/>
                      <a:pt x="3856" y="12096"/>
                    </a:cubicBezTo>
                    <a:cubicBezTo>
                      <a:pt x="3987" y="11481"/>
                      <a:pt x="4212" y="10889"/>
                      <a:pt x="4476" y="10321"/>
                    </a:cubicBezTo>
                    <a:cubicBezTo>
                      <a:pt x="4745" y="9752"/>
                      <a:pt x="5060" y="9208"/>
                      <a:pt x="5419" y="8690"/>
                    </a:cubicBezTo>
                    <a:cubicBezTo>
                      <a:pt x="6126" y="7649"/>
                      <a:pt x="6967" y="6701"/>
                      <a:pt x="7874" y="5833"/>
                    </a:cubicBezTo>
                    <a:cubicBezTo>
                      <a:pt x="8332" y="5399"/>
                      <a:pt x="8805" y="4984"/>
                      <a:pt x="9295" y="4586"/>
                    </a:cubicBezTo>
                    <a:cubicBezTo>
                      <a:pt x="9780" y="4188"/>
                      <a:pt x="10282" y="3800"/>
                      <a:pt x="10803" y="3454"/>
                    </a:cubicBezTo>
                    <a:lnTo>
                      <a:pt x="10964" y="3343"/>
                    </a:lnTo>
                    <a:lnTo>
                      <a:pt x="10779" y="3284"/>
                    </a:lnTo>
                    <a:cubicBezTo>
                      <a:pt x="8983" y="2727"/>
                      <a:pt x="7191" y="2163"/>
                      <a:pt x="5396" y="1622"/>
                    </a:cubicBezTo>
                    <a:lnTo>
                      <a:pt x="2700" y="802"/>
                    </a:lnTo>
                    <a:lnTo>
                      <a:pt x="1" y="0"/>
                    </a:ln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6946271" y="3962191"/>
                <a:ext cx="539124" cy="246613"/>
              </a:xfrm>
              <a:custGeom>
                <a:rect b="b" l="l" r="r" t="t"/>
                <a:pathLst>
                  <a:path extrusionOk="0" h="3652" w="7984">
                    <a:moveTo>
                      <a:pt x="722" y="1"/>
                    </a:moveTo>
                    <a:lnTo>
                      <a:pt x="0" y="1287"/>
                    </a:lnTo>
                    <a:lnTo>
                      <a:pt x="6788" y="3651"/>
                    </a:lnTo>
                    <a:lnTo>
                      <a:pt x="7984" y="2176"/>
                    </a:lnTo>
                    <a:lnTo>
                      <a:pt x="72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2"/>
            <p:cNvGrpSpPr/>
            <p:nvPr/>
          </p:nvGrpSpPr>
          <p:grpSpPr>
            <a:xfrm>
              <a:off x="6047342" y="3566591"/>
              <a:ext cx="748667" cy="1466372"/>
              <a:chOff x="6047342" y="3426291"/>
              <a:chExt cx="748667" cy="1466372"/>
            </a:xfrm>
          </p:grpSpPr>
          <p:sp>
            <p:nvSpPr>
              <p:cNvPr id="214" name="Google Shape;214;p22"/>
              <p:cNvSpPr/>
              <p:nvPr/>
            </p:nvSpPr>
            <p:spPr>
              <a:xfrm>
                <a:off x="6047342" y="3437770"/>
                <a:ext cx="423521" cy="1454892"/>
              </a:xfrm>
              <a:custGeom>
                <a:rect b="b" l="l" r="r" t="t"/>
                <a:pathLst>
                  <a:path extrusionOk="0" h="21545" w="6272">
                    <a:moveTo>
                      <a:pt x="2017" y="0"/>
                    </a:moveTo>
                    <a:lnTo>
                      <a:pt x="2017" y="4653"/>
                    </a:lnTo>
                    <a:cubicBezTo>
                      <a:pt x="462" y="5268"/>
                      <a:pt x="1" y="6563"/>
                      <a:pt x="1" y="7676"/>
                    </a:cubicBezTo>
                    <a:lnTo>
                      <a:pt x="1" y="20423"/>
                    </a:lnTo>
                    <a:cubicBezTo>
                      <a:pt x="1" y="21043"/>
                      <a:pt x="502" y="21544"/>
                      <a:pt x="1121" y="21544"/>
                    </a:cubicBezTo>
                    <a:lnTo>
                      <a:pt x="5151" y="21544"/>
                    </a:lnTo>
                    <a:cubicBezTo>
                      <a:pt x="5770" y="21544"/>
                      <a:pt x="6271" y="21043"/>
                      <a:pt x="6271" y="20423"/>
                    </a:cubicBezTo>
                    <a:lnTo>
                      <a:pt x="6271" y="7676"/>
                    </a:lnTo>
                    <a:cubicBezTo>
                      <a:pt x="6271" y="6563"/>
                      <a:pt x="5921" y="5048"/>
                      <a:pt x="4255" y="4653"/>
                    </a:cubicBezTo>
                    <a:lnTo>
                      <a:pt x="4255" y="0"/>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6171525" y="3426291"/>
                <a:ext cx="175161" cy="41665"/>
              </a:xfrm>
              <a:custGeom>
                <a:rect b="b" l="l" r="r" t="t"/>
                <a:pathLst>
                  <a:path extrusionOk="0" h="617" w="2594">
                    <a:moveTo>
                      <a:pt x="33" y="1"/>
                    </a:moveTo>
                    <a:cubicBezTo>
                      <a:pt x="13" y="1"/>
                      <a:pt x="0" y="12"/>
                      <a:pt x="0" y="32"/>
                    </a:cubicBezTo>
                    <a:lnTo>
                      <a:pt x="0" y="616"/>
                    </a:lnTo>
                    <a:lnTo>
                      <a:pt x="2594" y="616"/>
                    </a:lnTo>
                    <a:lnTo>
                      <a:pt x="2594" y="32"/>
                    </a:lnTo>
                    <a:cubicBezTo>
                      <a:pt x="2594" y="12"/>
                      <a:pt x="2581" y="1"/>
                      <a:pt x="256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6174429" y="3453774"/>
                <a:ext cx="27550" cy="14181"/>
              </a:xfrm>
              <a:custGeom>
                <a:rect b="b" l="l" r="r" t="t"/>
                <a:pathLst>
                  <a:path extrusionOk="0" h="210" w="408">
                    <a:moveTo>
                      <a:pt x="206" y="0"/>
                    </a:moveTo>
                    <a:cubicBezTo>
                      <a:pt x="92" y="0"/>
                      <a:pt x="1" y="91"/>
                      <a:pt x="1" y="201"/>
                    </a:cubicBezTo>
                    <a:lnTo>
                      <a:pt x="1"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6202993" y="3453774"/>
                <a:ext cx="27213" cy="14181"/>
              </a:xfrm>
              <a:custGeom>
                <a:rect b="b" l="l" r="r" t="t"/>
                <a:pathLst>
                  <a:path extrusionOk="0" h="210" w="403">
                    <a:moveTo>
                      <a:pt x="201" y="0"/>
                    </a:moveTo>
                    <a:cubicBezTo>
                      <a:pt x="91" y="0"/>
                      <a:pt x="0" y="91"/>
                      <a:pt x="0" y="201"/>
                    </a:cubicBezTo>
                    <a:lnTo>
                      <a:pt x="0" y="209"/>
                    </a:lnTo>
                    <a:lnTo>
                      <a:pt x="403" y="209"/>
                    </a:lnTo>
                    <a:lnTo>
                      <a:pt x="403" y="201"/>
                    </a:lnTo>
                    <a:cubicBezTo>
                      <a:pt x="403" y="91"/>
                      <a:pt x="312" y="0"/>
                      <a:pt x="20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6231288" y="3453774"/>
                <a:ext cx="27483" cy="14181"/>
              </a:xfrm>
              <a:custGeom>
                <a:rect b="b" l="l" r="r" t="t"/>
                <a:pathLst>
                  <a:path extrusionOk="0" h="210" w="407">
                    <a:moveTo>
                      <a:pt x="201" y="0"/>
                    </a:moveTo>
                    <a:cubicBezTo>
                      <a:pt x="90" y="0"/>
                      <a:pt x="0" y="91"/>
                      <a:pt x="0" y="201"/>
                    </a:cubicBezTo>
                    <a:lnTo>
                      <a:pt x="0" y="209"/>
                    </a:lnTo>
                    <a:lnTo>
                      <a:pt x="406" y="209"/>
                    </a:lnTo>
                    <a:lnTo>
                      <a:pt x="406" y="201"/>
                    </a:lnTo>
                    <a:cubicBezTo>
                      <a:pt x="406" y="91"/>
                      <a:pt x="315" y="0"/>
                      <a:pt x="20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6259447" y="3453774"/>
                <a:ext cx="27550" cy="14181"/>
              </a:xfrm>
              <a:custGeom>
                <a:rect b="b" l="l" r="r" t="t"/>
                <a:pathLst>
                  <a:path extrusionOk="0" h="210" w="408">
                    <a:moveTo>
                      <a:pt x="206" y="0"/>
                    </a:moveTo>
                    <a:cubicBezTo>
                      <a:pt x="92" y="0"/>
                      <a:pt x="1" y="91"/>
                      <a:pt x="1" y="201"/>
                    </a:cubicBezTo>
                    <a:lnTo>
                      <a:pt x="1" y="209"/>
                    </a:lnTo>
                    <a:lnTo>
                      <a:pt x="407" y="209"/>
                    </a:lnTo>
                    <a:lnTo>
                      <a:pt x="407" y="201"/>
                    </a:lnTo>
                    <a:cubicBezTo>
                      <a:pt x="407" y="91"/>
                      <a:pt x="317"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6288011" y="3453774"/>
                <a:ext cx="27213" cy="14181"/>
              </a:xfrm>
              <a:custGeom>
                <a:rect b="b" l="l" r="r" t="t"/>
                <a:pathLst>
                  <a:path extrusionOk="0" h="210" w="403">
                    <a:moveTo>
                      <a:pt x="202" y="0"/>
                    </a:moveTo>
                    <a:cubicBezTo>
                      <a:pt x="91" y="0"/>
                      <a:pt x="0" y="91"/>
                      <a:pt x="0" y="201"/>
                    </a:cubicBezTo>
                    <a:lnTo>
                      <a:pt x="0" y="209"/>
                    </a:lnTo>
                    <a:lnTo>
                      <a:pt x="403" y="209"/>
                    </a:lnTo>
                    <a:lnTo>
                      <a:pt x="403" y="201"/>
                    </a:lnTo>
                    <a:cubicBezTo>
                      <a:pt x="403" y="91"/>
                      <a:pt x="312"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6316237" y="3453774"/>
                <a:ext cx="27550" cy="14181"/>
              </a:xfrm>
              <a:custGeom>
                <a:rect b="b" l="l" r="r" t="t"/>
                <a:pathLst>
                  <a:path extrusionOk="0" h="210" w="408">
                    <a:moveTo>
                      <a:pt x="202" y="0"/>
                    </a:moveTo>
                    <a:cubicBezTo>
                      <a:pt x="92" y="0"/>
                      <a:pt x="1" y="91"/>
                      <a:pt x="1" y="201"/>
                    </a:cubicBezTo>
                    <a:lnTo>
                      <a:pt x="1" y="209"/>
                    </a:lnTo>
                    <a:lnTo>
                      <a:pt x="407" y="209"/>
                    </a:lnTo>
                    <a:lnTo>
                      <a:pt x="407" y="201"/>
                    </a:lnTo>
                    <a:cubicBezTo>
                      <a:pt x="407" y="91"/>
                      <a:pt x="316"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6178751" y="3524071"/>
                <a:ext cx="160711" cy="92581"/>
              </a:xfrm>
              <a:custGeom>
                <a:rect b="b" l="l" r="r" t="t"/>
                <a:pathLst>
                  <a:path extrusionOk="0" h="1371" w="2380">
                    <a:moveTo>
                      <a:pt x="1188" y="1"/>
                    </a:moveTo>
                    <a:cubicBezTo>
                      <a:pt x="912" y="1"/>
                      <a:pt x="671" y="167"/>
                      <a:pt x="565" y="407"/>
                    </a:cubicBezTo>
                    <a:lnTo>
                      <a:pt x="0" y="407"/>
                    </a:lnTo>
                    <a:lnTo>
                      <a:pt x="0" y="968"/>
                    </a:lnTo>
                    <a:lnTo>
                      <a:pt x="565" y="968"/>
                    </a:lnTo>
                    <a:cubicBezTo>
                      <a:pt x="671" y="1205"/>
                      <a:pt x="912" y="1371"/>
                      <a:pt x="1188" y="1371"/>
                    </a:cubicBezTo>
                    <a:cubicBezTo>
                      <a:pt x="1469" y="1371"/>
                      <a:pt x="1709" y="1205"/>
                      <a:pt x="1815" y="968"/>
                    </a:cubicBezTo>
                    <a:lnTo>
                      <a:pt x="2380" y="968"/>
                    </a:lnTo>
                    <a:lnTo>
                      <a:pt x="2380" y="407"/>
                    </a:lnTo>
                    <a:lnTo>
                      <a:pt x="1815" y="407"/>
                    </a:lnTo>
                    <a:cubicBezTo>
                      <a:pt x="1709" y="167"/>
                      <a:pt x="1469" y="1"/>
                      <a:pt x="118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6077729" y="3997643"/>
                <a:ext cx="362748" cy="413474"/>
              </a:xfrm>
              <a:custGeom>
                <a:rect b="b" l="l" r="r" t="t"/>
                <a:pathLst>
                  <a:path extrusionOk="0" h="6123" w="5372">
                    <a:moveTo>
                      <a:pt x="1" y="1"/>
                    </a:moveTo>
                    <a:lnTo>
                      <a:pt x="1" y="6122"/>
                    </a:lnTo>
                    <a:lnTo>
                      <a:pt x="5371" y="6122"/>
                    </a:lnTo>
                    <a:lnTo>
                      <a:pt x="5371"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6372488" y="3437770"/>
                <a:ext cx="423521" cy="1454892"/>
              </a:xfrm>
              <a:custGeom>
                <a:rect b="b" l="l" r="r" t="t"/>
                <a:pathLst>
                  <a:path extrusionOk="0" h="21545" w="6272">
                    <a:moveTo>
                      <a:pt x="2017" y="0"/>
                    </a:moveTo>
                    <a:lnTo>
                      <a:pt x="2017" y="4653"/>
                    </a:lnTo>
                    <a:cubicBezTo>
                      <a:pt x="466" y="5268"/>
                      <a:pt x="0" y="6563"/>
                      <a:pt x="0" y="7676"/>
                    </a:cubicBezTo>
                    <a:lnTo>
                      <a:pt x="0" y="20423"/>
                    </a:lnTo>
                    <a:cubicBezTo>
                      <a:pt x="0" y="21043"/>
                      <a:pt x="501" y="21544"/>
                      <a:pt x="1121" y="21544"/>
                    </a:cubicBezTo>
                    <a:lnTo>
                      <a:pt x="5150" y="21544"/>
                    </a:lnTo>
                    <a:cubicBezTo>
                      <a:pt x="5770" y="21544"/>
                      <a:pt x="6271" y="21043"/>
                      <a:pt x="6271" y="20423"/>
                    </a:cubicBezTo>
                    <a:lnTo>
                      <a:pt x="6271" y="7676"/>
                    </a:lnTo>
                    <a:cubicBezTo>
                      <a:pt x="6271" y="6563"/>
                      <a:pt x="5924" y="5048"/>
                      <a:pt x="4255" y="4653"/>
                    </a:cubicBezTo>
                    <a:lnTo>
                      <a:pt x="4255"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6496672" y="3426291"/>
                <a:ext cx="175161" cy="41665"/>
              </a:xfrm>
              <a:custGeom>
                <a:rect b="b" l="l" r="r" t="t"/>
                <a:pathLst>
                  <a:path extrusionOk="0" h="617" w="2594">
                    <a:moveTo>
                      <a:pt x="32" y="1"/>
                    </a:moveTo>
                    <a:cubicBezTo>
                      <a:pt x="16" y="1"/>
                      <a:pt x="1" y="12"/>
                      <a:pt x="1" y="32"/>
                    </a:cubicBezTo>
                    <a:lnTo>
                      <a:pt x="1" y="616"/>
                    </a:lnTo>
                    <a:lnTo>
                      <a:pt x="2593" y="616"/>
                    </a:lnTo>
                    <a:lnTo>
                      <a:pt x="2593" y="32"/>
                    </a:lnTo>
                    <a:cubicBezTo>
                      <a:pt x="2593" y="12"/>
                      <a:pt x="2582" y="1"/>
                      <a:pt x="25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6499575" y="3453774"/>
                <a:ext cx="27550" cy="14181"/>
              </a:xfrm>
              <a:custGeom>
                <a:rect b="b" l="l" r="r" t="t"/>
                <a:pathLst>
                  <a:path extrusionOk="0" h="210" w="408">
                    <a:moveTo>
                      <a:pt x="206" y="0"/>
                    </a:moveTo>
                    <a:cubicBezTo>
                      <a:pt x="91" y="0"/>
                      <a:pt x="0" y="91"/>
                      <a:pt x="0" y="201"/>
                    </a:cubicBezTo>
                    <a:cubicBezTo>
                      <a:pt x="0" y="206"/>
                      <a:pt x="5" y="206"/>
                      <a:pt x="5" y="209"/>
                    </a:cubicBezTo>
                    <a:lnTo>
                      <a:pt x="408" y="209"/>
                    </a:lnTo>
                    <a:lnTo>
                      <a:pt x="408" y="201"/>
                    </a:lnTo>
                    <a:cubicBezTo>
                      <a:pt x="408" y="91"/>
                      <a:pt x="317"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6528072" y="3453774"/>
                <a:ext cx="27550" cy="14181"/>
              </a:xfrm>
              <a:custGeom>
                <a:rect b="b" l="l" r="r" t="t"/>
                <a:pathLst>
                  <a:path extrusionOk="0" h="210" w="408">
                    <a:moveTo>
                      <a:pt x="203" y="0"/>
                    </a:moveTo>
                    <a:cubicBezTo>
                      <a:pt x="92" y="0"/>
                      <a:pt x="1" y="91"/>
                      <a:pt x="1" y="201"/>
                    </a:cubicBezTo>
                    <a:lnTo>
                      <a:pt x="1" y="209"/>
                    </a:lnTo>
                    <a:lnTo>
                      <a:pt x="403" y="209"/>
                    </a:lnTo>
                    <a:cubicBezTo>
                      <a:pt x="403" y="206"/>
                      <a:pt x="407" y="206"/>
                      <a:pt x="407" y="201"/>
                    </a:cubicBezTo>
                    <a:cubicBezTo>
                      <a:pt x="407" y="91"/>
                      <a:pt x="317" y="0"/>
                      <a:pt x="203"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6556366" y="3453774"/>
                <a:ext cx="27483" cy="14181"/>
              </a:xfrm>
              <a:custGeom>
                <a:rect b="b" l="l" r="r" t="t"/>
                <a:pathLst>
                  <a:path extrusionOk="0" h="210" w="407">
                    <a:moveTo>
                      <a:pt x="206" y="0"/>
                    </a:moveTo>
                    <a:cubicBezTo>
                      <a:pt x="91" y="0"/>
                      <a:pt x="0" y="91"/>
                      <a:pt x="0" y="201"/>
                    </a:cubicBezTo>
                    <a:lnTo>
                      <a:pt x="0"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6584660" y="3453774"/>
                <a:ext cx="27483" cy="14181"/>
              </a:xfrm>
              <a:custGeom>
                <a:rect b="b" l="l" r="r" t="t"/>
                <a:pathLst>
                  <a:path extrusionOk="0" h="210" w="407">
                    <a:moveTo>
                      <a:pt x="205" y="0"/>
                    </a:moveTo>
                    <a:cubicBezTo>
                      <a:pt x="95" y="0"/>
                      <a:pt x="0" y="91"/>
                      <a:pt x="0" y="201"/>
                    </a:cubicBezTo>
                    <a:cubicBezTo>
                      <a:pt x="0" y="206"/>
                      <a:pt x="4" y="206"/>
                      <a:pt x="4" y="209"/>
                    </a:cubicBezTo>
                    <a:lnTo>
                      <a:pt x="406" y="209"/>
                    </a:lnTo>
                    <a:lnTo>
                      <a:pt x="406" y="201"/>
                    </a:lnTo>
                    <a:cubicBezTo>
                      <a:pt x="406" y="91"/>
                      <a:pt x="315" y="0"/>
                      <a:pt x="205"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6613089" y="3453774"/>
                <a:ext cx="27550" cy="14181"/>
              </a:xfrm>
              <a:custGeom>
                <a:rect b="b" l="l" r="r" t="t"/>
                <a:pathLst>
                  <a:path extrusionOk="0" h="210" w="408">
                    <a:moveTo>
                      <a:pt x="202" y="0"/>
                    </a:moveTo>
                    <a:cubicBezTo>
                      <a:pt x="91" y="0"/>
                      <a:pt x="1" y="91"/>
                      <a:pt x="1" y="201"/>
                    </a:cubicBezTo>
                    <a:lnTo>
                      <a:pt x="1" y="209"/>
                    </a:lnTo>
                    <a:lnTo>
                      <a:pt x="408" y="209"/>
                    </a:lnTo>
                    <a:lnTo>
                      <a:pt x="408" y="201"/>
                    </a:lnTo>
                    <a:cubicBezTo>
                      <a:pt x="408" y="91"/>
                      <a:pt x="317"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6641384" y="3453774"/>
                <a:ext cx="27483" cy="14181"/>
              </a:xfrm>
              <a:custGeom>
                <a:rect b="b" l="l" r="r" t="t"/>
                <a:pathLst>
                  <a:path extrusionOk="0" h="210" w="407">
                    <a:moveTo>
                      <a:pt x="206" y="0"/>
                    </a:moveTo>
                    <a:cubicBezTo>
                      <a:pt x="91" y="0"/>
                      <a:pt x="0" y="91"/>
                      <a:pt x="0" y="201"/>
                    </a:cubicBezTo>
                    <a:lnTo>
                      <a:pt x="0"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6503830" y="3524071"/>
                <a:ext cx="160846" cy="92581"/>
              </a:xfrm>
              <a:custGeom>
                <a:rect b="b" l="l" r="r" t="t"/>
                <a:pathLst>
                  <a:path extrusionOk="0" h="1371" w="2382">
                    <a:moveTo>
                      <a:pt x="1192" y="1"/>
                    </a:moveTo>
                    <a:cubicBezTo>
                      <a:pt x="913" y="1"/>
                      <a:pt x="671" y="167"/>
                      <a:pt x="565" y="407"/>
                    </a:cubicBezTo>
                    <a:lnTo>
                      <a:pt x="1" y="407"/>
                    </a:lnTo>
                    <a:lnTo>
                      <a:pt x="1" y="968"/>
                    </a:lnTo>
                    <a:lnTo>
                      <a:pt x="565" y="968"/>
                    </a:lnTo>
                    <a:cubicBezTo>
                      <a:pt x="671" y="1205"/>
                      <a:pt x="913" y="1371"/>
                      <a:pt x="1192" y="1371"/>
                    </a:cubicBezTo>
                    <a:cubicBezTo>
                      <a:pt x="1469" y="1371"/>
                      <a:pt x="1709" y="1205"/>
                      <a:pt x="1817" y="968"/>
                    </a:cubicBezTo>
                    <a:lnTo>
                      <a:pt x="2381" y="968"/>
                    </a:lnTo>
                    <a:lnTo>
                      <a:pt x="2381" y="407"/>
                    </a:lnTo>
                    <a:lnTo>
                      <a:pt x="1817" y="407"/>
                    </a:lnTo>
                    <a:cubicBezTo>
                      <a:pt x="1709" y="167"/>
                      <a:pt x="1469" y="1"/>
                      <a:pt x="119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6402876" y="3997643"/>
                <a:ext cx="363018" cy="413474"/>
              </a:xfrm>
              <a:custGeom>
                <a:rect b="b" l="l" r="r" t="t"/>
                <a:pathLst>
                  <a:path extrusionOk="0" h="6123" w="5376">
                    <a:moveTo>
                      <a:pt x="0" y="1"/>
                    </a:moveTo>
                    <a:lnTo>
                      <a:pt x="0" y="6122"/>
                    </a:lnTo>
                    <a:lnTo>
                      <a:pt x="5375" y="6122"/>
                    </a:lnTo>
                    <a:lnTo>
                      <a:pt x="5375"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2"/>
            <p:cNvGrpSpPr/>
            <p:nvPr/>
          </p:nvGrpSpPr>
          <p:grpSpPr>
            <a:xfrm>
              <a:off x="5516776" y="4506239"/>
              <a:ext cx="484766" cy="520573"/>
              <a:chOff x="5516776" y="4365939"/>
              <a:chExt cx="484766" cy="520573"/>
            </a:xfrm>
          </p:grpSpPr>
          <p:sp>
            <p:nvSpPr>
              <p:cNvPr id="235" name="Google Shape;235;p22"/>
              <p:cNvSpPr/>
              <p:nvPr/>
            </p:nvSpPr>
            <p:spPr>
              <a:xfrm>
                <a:off x="5516776" y="4552586"/>
                <a:ext cx="484766" cy="333926"/>
              </a:xfrm>
              <a:custGeom>
                <a:rect b="b" l="l" r="r" t="t"/>
                <a:pathLst>
                  <a:path extrusionOk="0" h="4945" w="7179">
                    <a:moveTo>
                      <a:pt x="2192" y="0"/>
                    </a:moveTo>
                    <a:cubicBezTo>
                      <a:pt x="1465" y="0"/>
                      <a:pt x="761" y="359"/>
                      <a:pt x="533" y="1622"/>
                    </a:cubicBezTo>
                    <a:cubicBezTo>
                      <a:pt x="0" y="4546"/>
                      <a:pt x="2991" y="4944"/>
                      <a:pt x="2991" y="4944"/>
                    </a:cubicBezTo>
                    <a:cubicBezTo>
                      <a:pt x="7044" y="4944"/>
                      <a:pt x="7179" y="1223"/>
                      <a:pt x="6113" y="690"/>
                    </a:cubicBezTo>
                    <a:cubicBezTo>
                      <a:pt x="5727" y="496"/>
                      <a:pt x="5361" y="434"/>
                      <a:pt x="5052" y="434"/>
                    </a:cubicBezTo>
                    <a:cubicBezTo>
                      <a:pt x="4511" y="434"/>
                      <a:pt x="4144" y="622"/>
                      <a:pt x="4144" y="622"/>
                    </a:cubicBezTo>
                    <a:cubicBezTo>
                      <a:pt x="4144" y="622"/>
                      <a:pt x="3149" y="0"/>
                      <a:pt x="2192"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5674521" y="4402674"/>
                <a:ext cx="135929" cy="195494"/>
              </a:xfrm>
              <a:custGeom>
                <a:rect b="b" l="l" r="r" t="t"/>
                <a:pathLst>
                  <a:path extrusionOk="0" h="2895" w="2013">
                    <a:moveTo>
                      <a:pt x="56" y="1"/>
                    </a:moveTo>
                    <a:cubicBezTo>
                      <a:pt x="37" y="1"/>
                      <a:pt x="18" y="13"/>
                      <a:pt x="12" y="33"/>
                    </a:cubicBezTo>
                    <a:cubicBezTo>
                      <a:pt x="0" y="57"/>
                      <a:pt x="12" y="84"/>
                      <a:pt x="36" y="96"/>
                    </a:cubicBezTo>
                    <a:cubicBezTo>
                      <a:pt x="1907" y="937"/>
                      <a:pt x="1761" y="2819"/>
                      <a:pt x="1757" y="2839"/>
                    </a:cubicBezTo>
                    <a:cubicBezTo>
                      <a:pt x="1757" y="2866"/>
                      <a:pt x="1776" y="2890"/>
                      <a:pt x="1804" y="2895"/>
                    </a:cubicBezTo>
                    <a:lnTo>
                      <a:pt x="1808" y="2895"/>
                    </a:lnTo>
                    <a:cubicBezTo>
                      <a:pt x="1832" y="2895"/>
                      <a:pt x="1856" y="2875"/>
                      <a:pt x="1859" y="2847"/>
                    </a:cubicBezTo>
                    <a:cubicBezTo>
                      <a:pt x="1859" y="2827"/>
                      <a:pt x="2013" y="873"/>
                      <a:pt x="76" y="6"/>
                    </a:cubicBezTo>
                    <a:cubicBezTo>
                      <a:pt x="70" y="3"/>
                      <a:pt x="63" y="1"/>
                      <a:pt x="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5777433" y="4365939"/>
                <a:ext cx="174554" cy="134381"/>
              </a:xfrm>
              <a:custGeom>
                <a:rect b="b" l="l" r="r" t="t"/>
                <a:pathLst>
                  <a:path extrusionOk="0" h="1990" w="2585">
                    <a:moveTo>
                      <a:pt x="1530" y="1"/>
                    </a:moveTo>
                    <a:cubicBezTo>
                      <a:pt x="120" y="1"/>
                      <a:pt x="0" y="1989"/>
                      <a:pt x="0" y="1989"/>
                    </a:cubicBezTo>
                    <a:cubicBezTo>
                      <a:pt x="0" y="1989"/>
                      <a:pt x="2585" y="1792"/>
                      <a:pt x="2075" y="88"/>
                    </a:cubicBezTo>
                    <a:cubicBezTo>
                      <a:pt x="1875" y="28"/>
                      <a:pt x="1694" y="1"/>
                      <a:pt x="1530" y="1"/>
                    </a:cubicBezTo>
                    <a:close/>
                  </a:path>
                </a:pathLst>
              </a:custGeom>
              <a:solidFill>
                <a:srgbClr val="57B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2"/>
            <p:cNvGrpSpPr/>
            <p:nvPr/>
          </p:nvGrpSpPr>
          <p:grpSpPr>
            <a:xfrm>
              <a:off x="2841934" y="2372228"/>
              <a:ext cx="3787511" cy="2695038"/>
              <a:chOff x="2841934" y="2231928"/>
              <a:chExt cx="3787511" cy="2695038"/>
            </a:xfrm>
          </p:grpSpPr>
          <p:sp>
            <p:nvSpPr>
              <p:cNvPr id="239" name="Google Shape;239;p22"/>
              <p:cNvSpPr/>
              <p:nvPr/>
            </p:nvSpPr>
            <p:spPr>
              <a:xfrm>
                <a:off x="3757273" y="2231928"/>
                <a:ext cx="749737" cy="680886"/>
              </a:xfrm>
              <a:custGeom>
                <a:rect b="b" l="l" r="r" t="t"/>
                <a:pathLst>
                  <a:path extrusionOk="0" h="10083" w="11103">
                    <a:moveTo>
                      <a:pt x="8442" y="0"/>
                    </a:moveTo>
                    <a:cubicBezTo>
                      <a:pt x="6391" y="0"/>
                      <a:pt x="3033" y="2296"/>
                      <a:pt x="1714" y="3883"/>
                    </a:cubicBezTo>
                    <a:cubicBezTo>
                      <a:pt x="1" y="5947"/>
                      <a:pt x="554" y="6744"/>
                      <a:pt x="554" y="6744"/>
                    </a:cubicBezTo>
                    <a:lnTo>
                      <a:pt x="1000" y="10078"/>
                    </a:lnTo>
                    <a:cubicBezTo>
                      <a:pt x="1000" y="10078"/>
                      <a:pt x="2477" y="10082"/>
                      <a:pt x="3442" y="10082"/>
                    </a:cubicBezTo>
                    <a:cubicBezTo>
                      <a:pt x="3924" y="10082"/>
                      <a:pt x="4278" y="10081"/>
                      <a:pt x="4256" y="10078"/>
                    </a:cubicBezTo>
                    <a:cubicBezTo>
                      <a:pt x="4188" y="10067"/>
                      <a:pt x="9307" y="4218"/>
                      <a:pt x="9307" y="4218"/>
                    </a:cubicBezTo>
                    <a:cubicBezTo>
                      <a:pt x="9307" y="4218"/>
                      <a:pt x="11103" y="2821"/>
                      <a:pt x="9840" y="694"/>
                    </a:cubicBezTo>
                    <a:cubicBezTo>
                      <a:pt x="9550" y="205"/>
                      <a:pt x="9054" y="0"/>
                      <a:pt x="8442" y="0"/>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3878553" y="2516760"/>
                <a:ext cx="668301" cy="791497"/>
              </a:xfrm>
              <a:custGeom>
                <a:rect b="b" l="l" r="r" t="t"/>
                <a:pathLst>
                  <a:path extrusionOk="0" h="11721" w="9897">
                    <a:moveTo>
                      <a:pt x="7511" y="0"/>
                    </a:moveTo>
                    <a:cubicBezTo>
                      <a:pt x="6580" y="730"/>
                      <a:pt x="1082" y="1393"/>
                      <a:pt x="1082" y="1393"/>
                    </a:cubicBezTo>
                    <a:cubicBezTo>
                      <a:pt x="1082" y="1393"/>
                      <a:pt x="1331" y="2459"/>
                      <a:pt x="1709" y="3986"/>
                    </a:cubicBezTo>
                    <a:cubicBezTo>
                      <a:pt x="826" y="4120"/>
                      <a:pt x="1" y="5249"/>
                      <a:pt x="135" y="5581"/>
                    </a:cubicBezTo>
                    <a:cubicBezTo>
                      <a:pt x="265" y="5912"/>
                      <a:pt x="3656" y="11362"/>
                      <a:pt x="4603" y="11698"/>
                    </a:cubicBezTo>
                    <a:cubicBezTo>
                      <a:pt x="4940" y="11708"/>
                      <a:pt x="5304" y="11720"/>
                      <a:pt x="5675" y="11720"/>
                    </a:cubicBezTo>
                    <a:cubicBezTo>
                      <a:pt x="7668" y="11720"/>
                      <a:pt x="9897" y="11372"/>
                      <a:pt x="9505" y="8572"/>
                    </a:cubicBezTo>
                    <a:cubicBezTo>
                      <a:pt x="9039" y="5249"/>
                      <a:pt x="7511" y="0"/>
                      <a:pt x="7511"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3768888" y="2863852"/>
                <a:ext cx="257948" cy="201436"/>
              </a:xfrm>
              <a:custGeom>
                <a:rect b="b" l="l" r="r" t="t"/>
                <a:pathLst>
                  <a:path extrusionOk="0" h="2983" w="3820">
                    <a:moveTo>
                      <a:pt x="1553" y="0"/>
                    </a:moveTo>
                    <a:cubicBezTo>
                      <a:pt x="1162" y="0"/>
                      <a:pt x="762" y="166"/>
                      <a:pt x="516" y="720"/>
                    </a:cubicBezTo>
                    <a:cubicBezTo>
                      <a:pt x="1" y="1869"/>
                      <a:pt x="1090" y="2982"/>
                      <a:pt x="2109" y="2982"/>
                    </a:cubicBezTo>
                    <a:cubicBezTo>
                      <a:pt x="2316" y="2982"/>
                      <a:pt x="2520" y="2937"/>
                      <a:pt x="2706" y="2836"/>
                    </a:cubicBezTo>
                    <a:cubicBezTo>
                      <a:pt x="3819" y="2236"/>
                      <a:pt x="3819" y="1490"/>
                      <a:pt x="3819" y="1490"/>
                    </a:cubicBezTo>
                    <a:lnTo>
                      <a:pt x="2706" y="374"/>
                    </a:lnTo>
                    <a:cubicBezTo>
                      <a:pt x="2706" y="374"/>
                      <a:pt x="2140" y="0"/>
                      <a:pt x="1553"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3069233" y="4769687"/>
                <a:ext cx="217027" cy="157273"/>
              </a:xfrm>
              <a:custGeom>
                <a:rect b="b" l="l" r="r" t="t"/>
                <a:pathLst>
                  <a:path extrusionOk="0" h="2329" w="3214">
                    <a:moveTo>
                      <a:pt x="723" y="1"/>
                    </a:moveTo>
                    <a:lnTo>
                      <a:pt x="0" y="1994"/>
                    </a:lnTo>
                    <a:lnTo>
                      <a:pt x="2348" y="2329"/>
                    </a:lnTo>
                    <a:lnTo>
                      <a:pt x="3213" y="407"/>
                    </a:lnTo>
                    <a:lnTo>
                      <a:pt x="723" y="1"/>
                    </a:lnTo>
                    <a:close/>
                  </a:path>
                </a:pathLst>
              </a:cu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3003393" y="3305821"/>
                <a:ext cx="2102680" cy="1541531"/>
              </a:xfrm>
              <a:custGeom>
                <a:rect b="b" l="l" r="r" t="t"/>
                <a:pathLst>
                  <a:path extrusionOk="0" h="22828" w="31139">
                    <a:moveTo>
                      <a:pt x="4622" y="1"/>
                    </a:moveTo>
                    <a:cubicBezTo>
                      <a:pt x="4153" y="1"/>
                      <a:pt x="3689" y="11"/>
                      <a:pt x="3233" y="32"/>
                    </a:cubicBezTo>
                    <a:cubicBezTo>
                      <a:pt x="2128" y="6058"/>
                      <a:pt x="1" y="19019"/>
                      <a:pt x="731" y="21079"/>
                    </a:cubicBezTo>
                    <a:cubicBezTo>
                      <a:pt x="1284" y="22638"/>
                      <a:pt x="3376" y="22827"/>
                      <a:pt x="4362" y="22827"/>
                    </a:cubicBezTo>
                    <a:cubicBezTo>
                      <a:pt x="4680" y="22827"/>
                      <a:pt x="4883" y="22808"/>
                      <a:pt x="4883" y="22808"/>
                    </a:cubicBezTo>
                    <a:lnTo>
                      <a:pt x="17795" y="22827"/>
                    </a:lnTo>
                    <a:lnTo>
                      <a:pt x="20405" y="8517"/>
                    </a:lnTo>
                    <a:lnTo>
                      <a:pt x="26786" y="15696"/>
                    </a:lnTo>
                    <a:lnTo>
                      <a:pt x="26253" y="16493"/>
                    </a:lnTo>
                    <a:lnTo>
                      <a:pt x="28913" y="18952"/>
                    </a:lnTo>
                    <a:lnTo>
                      <a:pt x="31139" y="13636"/>
                    </a:lnTo>
                    <a:lnTo>
                      <a:pt x="29379" y="13036"/>
                    </a:lnTo>
                    <a:lnTo>
                      <a:pt x="21454" y="2736"/>
                    </a:lnTo>
                    <a:cubicBezTo>
                      <a:pt x="21454" y="2736"/>
                      <a:pt x="12327" y="1"/>
                      <a:pt x="4622"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3169444" y="3719428"/>
                <a:ext cx="1211815" cy="1207537"/>
              </a:xfrm>
              <a:custGeom>
                <a:rect b="b" l="l" r="r" t="t"/>
                <a:pathLst>
                  <a:path extrusionOk="0" h="17882" w="17946">
                    <a:moveTo>
                      <a:pt x="3520" y="1"/>
                    </a:moveTo>
                    <a:lnTo>
                      <a:pt x="1" y="17614"/>
                    </a:lnTo>
                    <a:lnTo>
                      <a:pt x="15336" y="17878"/>
                    </a:lnTo>
                    <a:cubicBezTo>
                      <a:pt x="15339" y="17880"/>
                      <a:pt x="15343" y="17881"/>
                      <a:pt x="15346" y="17881"/>
                    </a:cubicBezTo>
                    <a:cubicBezTo>
                      <a:pt x="15725" y="17881"/>
                      <a:pt x="17718" y="5525"/>
                      <a:pt x="17946" y="2392"/>
                    </a:cubicBezTo>
                    <a:lnTo>
                      <a:pt x="3520" y="1"/>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3910561" y="3032401"/>
                <a:ext cx="181576" cy="566358"/>
              </a:xfrm>
              <a:custGeom>
                <a:rect b="b" l="l" r="r" t="t"/>
                <a:pathLst>
                  <a:path extrusionOk="0" h="8387" w="2689">
                    <a:moveTo>
                      <a:pt x="924" y="0"/>
                    </a:moveTo>
                    <a:lnTo>
                      <a:pt x="0" y="4989"/>
                    </a:lnTo>
                    <a:cubicBezTo>
                      <a:pt x="0" y="4989"/>
                      <a:pt x="1214" y="8387"/>
                      <a:pt x="1236" y="8387"/>
                    </a:cubicBezTo>
                    <a:cubicBezTo>
                      <a:pt x="1237" y="8387"/>
                      <a:pt x="1237" y="8384"/>
                      <a:pt x="1235" y="8379"/>
                    </a:cubicBezTo>
                    <a:cubicBezTo>
                      <a:pt x="1188" y="8182"/>
                      <a:pt x="2688" y="5854"/>
                      <a:pt x="2688" y="5854"/>
                    </a:cubicBezTo>
                    <a:lnTo>
                      <a:pt x="2317" y="0"/>
                    </a:ln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4140020" y="3426291"/>
                <a:ext cx="203387" cy="716000"/>
              </a:xfrm>
              <a:custGeom>
                <a:rect b="b" l="l" r="r" t="t"/>
                <a:pathLst>
                  <a:path extrusionOk="0" h="10603" w="3012">
                    <a:moveTo>
                      <a:pt x="963" y="1"/>
                    </a:moveTo>
                    <a:cubicBezTo>
                      <a:pt x="813" y="1761"/>
                      <a:pt x="316" y="7333"/>
                      <a:pt x="107" y="9259"/>
                    </a:cubicBezTo>
                    <a:cubicBezTo>
                      <a:pt x="1" y="10219"/>
                      <a:pt x="283" y="10603"/>
                      <a:pt x="642" y="10603"/>
                    </a:cubicBezTo>
                    <a:cubicBezTo>
                      <a:pt x="1005" y="10603"/>
                      <a:pt x="1446" y="10212"/>
                      <a:pt x="1646" y="9630"/>
                    </a:cubicBezTo>
                    <a:cubicBezTo>
                      <a:pt x="2444" y="7143"/>
                      <a:pt x="3012" y="509"/>
                      <a:pt x="3012" y="509"/>
                    </a:cubicBezTo>
                    <a:lnTo>
                      <a:pt x="963" y="1"/>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3471901" y="3305821"/>
                <a:ext cx="200754" cy="757868"/>
              </a:xfrm>
              <a:custGeom>
                <a:rect b="b" l="l" r="r" t="t"/>
                <a:pathLst>
                  <a:path extrusionOk="0" h="11223" w="2973">
                    <a:moveTo>
                      <a:pt x="506" y="0"/>
                    </a:moveTo>
                    <a:cubicBezTo>
                      <a:pt x="506" y="0"/>
                      <a:pt x="107" y="8118"/>
                      <a:pt x="41" y="9650"/>
                    </a:cubicBezTo>
                    <a:cubicBezTo>
                      <a:pt x="1" y="10552"/>
                      <a:pt x="402" y="11223"/>
                      <a:pt x="874" y="11223"/>
                    </a:cubicBezTo>
                    <a:cubicBezTo>
                      <a:pt x="1201" y="11223"/>
                      <a:pt x="1563" y="10901"/>
                      <a:pt x="1835" y="10111"/>
                    </a:cubicBezTo>
                    <a:cubicBezTo>
                      <a:pt x="2498" y="8186"/>
                      <a:pt x="2972" y="355"/>
                      <a:pt x="2972" y="355"/>
                    </a:cubicBezTo>
                    <a:lnTo>
                      <a:pt x="506" y="0"/>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4139480" y="3835914"/>
                <a:ext cx="155714" cy="312655"/>
              </a:xfrm>
              <a:custGeom>
                <a:rect b="b" l="l" r="r" t="t"/>
                <a:pathLst>
                  <a:path extrusionOk="0" h="4630" w="2306">
                    <a:moveTo>
                      <a:pt x="426" y="0"/>
                    </a:moveTo>
                    <a:cubicBezTo>
                      <a:pt x="308" y="782"/>
                      <a:pt x="213" y="1567"/>
                      <a:pt x="119" y="2348"/>
                    </a:cubicBezTo>
                    <a:cubicBezTo>
                      <a:pt x="71" y="2743"/>
                      <a:pt x="24" y="3130"/>
                      <a:pt x="0" y="3536"/>
                    </a:cubicBezTo>
                    <a:cubicBezTo>
                      <a:pt x="5" y="3639"/>
                      <a:pt x="5" y="3742"/>
                      <a:pt x="13" y="3844"/>
                    </a:cubicBezTo>
                    <a:cubicBezTo>
                      <a:pt x="36" y="3947"/>
                      <a:pt x="36" y="4053"/>
                      <a:pt x="80" y="4152"/>
                    </a:cubicBezTo>
                    <a:cubicBezTo>
                      <a:pt x="111" y="4259"/>
                      <a:pt x="166" y="4357"/>
                      <a:pt x="237" y="4444"/>
                    </a:cubicBezTo>
                    <a:cubicBezTo>
                      <a:pt x="317" y="4531"/>
                      <a:pt x="423" y="4602"/>
                      <a:pt x="545" y="4621"/>
                    </a:cubicBezTo>
                    <a:cubicBezTo>
                      <a:pt x="580" y="4627"/>
                      <a:pt x="614" y="4630"/>
                      <a:pt x="648" y="4630"/>
                    </a:cubicBezTo>
                    <a:cubicBezTo>
                      <a:pt x="848" y="4630"/>
                      <a:pt x="1027" y="4536"/>
                      <a:pt x="1169" y="4428"/>
                    </a:cubicBezTo>
                    <a:cubicBezTo>
                      <a:pt x="1339" y="4298"/>
                      <a:pt x="1465" y="4128"/>
                      <a:pt x="1572" y="3951"/>
                    </a:cubicBezTo>
                    <a:cubicBezTo>
                      <a:pt x="1681" y="3773"/>
                      <a:pt x="1745" y="3572"/>
                      <a:pt x="1796" y="3383"/>
                    </a:cubicBezTo>
                    <a:cubicBezTo>
                      <a:pt x="1852" y="3189"/>
                      <a:pt x="1899" y="2995"/>
                      <a:pt x="1938" y="2802"/>
                    </a:cubicBezTo>
                    <a:cubicBezTo>
                      <a:pt x="2108" y="2029"/>
                      <a:pt x="2222" y="1243"/>
                      <a:pt x="2306" y="458"/>
                    </a:cubicBezTo>
                    <a:lnTo>
                      <a:pt x="2306" y="458"/>
                    </a:lnTo>
                    <a:cubicBezTo>
                      <a:pt x="2144" y="1232"/>
                      <a:pt x="1989" y="2005"/>
                      <a:pt x="1792" y="2767"/>
                    </a:cubicBezTo>
                    <a:cubicBezTo>
                      <a:pt x="1681" y="3142"/>
                      <a:pt x="1607" y="3540"/>
                      <a:pt x="1417" y="3860"/>
                    </a:cubicBezTo>
                    <a:cubicBezTo>
                      <a:pt x="1319" y="4018"/>
                      <a:pt x="1200" y="4172"/>
                      <a:pt x="1054" y="4279"/>
                    </a:cubicBezTo>
                    <a:cubicBezTo>
                      <a:pt x="930" y="4369"/>
                      <a:pt x="785" y="4434"/>
                      <a:pt x="649" y="4434"/>
                    </a:cubicBezTo>
                    <a:cubicBezTo>
                      <a:pt x="626" y="4434"/>
                      <a:pt x="603" y="4432"/>
                      <a:pt x="581" y="4428"/>
                    </a:cubicBezTo>
                    <a:cubicBezTo>
                      <a:pt x="426" y="4405"/>
                      <a:pt x="317" y="4263"/>
                      <a:pt x="261" y="4093"/>
                    </a:cubicBezTo>
                    <a:cubicBezTo>
                      <a:pt x="222" y="4010"/>
                      <a:pt x="218" y="3911"/>
                      <a:pt x="198" y="3824"/>
                    </a:cubicBezTo>
                    <a:cubicBezTo>
                      <a:pt x="190" y="3729"/>
                      <a:pt x="190" y="3635"/>
                      <a:pt x="182" y="3540"/>
                    </a:cubicBezTo>
                    <a:cubicBezTo>
                      <a:pt x="194" y="3157"/>
                      <a:pt x="249" y="2758"/>
                      <a:pt x="273" y="2364"/>
                    </a:cubicBezTo>
                    <a:cubicBezTo>
                      <a:pt x="332" y="1579"/>
                      <a:pt x="391" y="789"/>
                      <a:pt x="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3468187" y="3732461"/>
                <a:ext cx="168004" cy="337708"/>
              </a:xfrm>
              <a:custGeom>
                <a:rect b="b" l="l" r="r" t="t"/>
                <a:pathLst>
                  <a:path extrusionOk="0" h="5001" w="2488">
                    <a:moveTo>
                      <a:pt x="253" y="1"/>
                    </a:moveTo>
                    <a:lnTo>
                      <a:pt x="253" y="1"/>
                    </a:lnTo>
                    <a:cubicBezTo>
                      <a:pt x="170" y="857"/>
                      <a:pt x="111" y="1714"/>
                      <a:pt x="56" y="2574"/>
                    </a:cubicBezTo>
                    <a:cubicBezTo>
                      <a:pt x="40" y="2787"/>
                      <a:pt x="25" y="3004"/>
                      <a:pt x="16" y="3217"/>
                    </a:cubicBezTo>
                    <a:cubicBezTo>
                      <a:pt x="1" y="3430"/>
                      <a:pt x="8" y="3660"/>
                      <a:pt x="36" y="3880"/>
                    </a:cubicBezTo>
                    <a:cubicBezTo>
                      <a:pt x="79" y="4097"/>
                      <a:pt x="134" y="4319"/>
                      <a:pt x="249" y="4520"/>
                    </a:cubicBezTo>
                    <a:cubicBezTo>
                      <a:pt x="364" y="4713"/>
                      <a:pt x="529" y="4911"/>
                      <a:pt x="782" y="4982"/>
                    </a:cubicBezTo>
                    <a:cubicBezTo>
                      <a:pt x="827" y="4995"/>
                      <a:pt x="874" y="5001"/>
                      <a:pt x="921" y="5001"/>
                    </a:cubicBezTo>
                    <a:cubicBezTo>
                      <a:pt x="1000" y="5001"/>
                      <a:pt x="1080" y="4983"/>
                      <a:pt x="1153" y="4953"/>
                    </a:cubicBezTo>
                    <a:cubicBezTo>
                      <a:pt x="1216" y="4942"/>
                      <a:pt x="1263" y="4899"/>
                      <a:pt x="1315" y="4867"/>
                    </a:cubicBezTo>
                    <a:cubicBezTo>
                      <a:pt x="1369" y="4840"/>
                      <a:pt x="1409" y="4796"/>
                      <a:pt x="1449" y="4756"/>
                    </a:cubicBezTo>
                    <a:cubicBezTo>
                      <a:pt x="1622" y="4594"/>
                      <a:pt x="1725" y="4394"/>
                      <a:pt x="1824" y="4192"/>
                    </a:cubicBezTo>
                    <a:cubicBezTo>
                      <a:pt x="2009" y="3789"/>
                      <a:pt x="2112" y="3363"/>
                      <a:pt x="2187" y="2937"/>
                    </a:cubicBezTo>
                    <a:cubicBezTo>
                      <a:pt x="2337" y="2085"/>
                      <a:pt x="2424" y="1228"/>
                      <a:pt x="2487" y="368"/>
                    </a:cubicBezTo>
                    <a:lnTo>
                      <a:pt x="2487" y="368"/>
                    </a:lnTo>
                    <a:cubicBezTo>
                      <a:pt x="2345" y="1221"/>
                      <a:pt x="2214" y="2069"/>
                      <a:pt x="2037" y="2906"/>
                    </a:cubicBezTo>
                    <a:cubicBezTo>
                      <a:pt x="1943" y="3324"/>
                      <a:pt x="1843" y="3738"/>
                      <a:pt x="1662" y="4117"/>
                    </a:cubicBezTo>
                    <a:cubicBezTo>
                      <a:pt x="1567" y="4299"/>
                      <a:pt x="1464" y="4485"/>
                      <a:pt x="1318" y="4618"/>
                    </a:cubicBezTo>
                    <a:cubicBezTo>
                      <a:pt x="1207" y="4729"/>
                      <a:pt x="1069" y="4802"/>
                      <a:pt x="931" y="4802"/>
                    </a:cubicBezTo>
                    <a:cubicBezTo>
                      <a:pt x="897" y="4802"/>
                      <a:pt x="863" y="4797"/>
                      <a:pt x="830" y="4788"/>
                    </a:cubicBezTo>
                    <a:cubicBezTo>
                      <a:pt x="659" y="4745"/>
                      <a:pt x="517" y="4594"/>
                      <a:pt x="415" y="4425"/>
                    </a:cubicBezTo>
                    <a:cubicBezTo>
                      <a:pt x="312" y="4252"/>
                      <a:pt x="261" y="4050"/>
                      <a:pt x="218" y="3849"/>
                    </a:cubicBezTo>
                    <a:cubicBezTo>
                      <a:pt x="147" y="3447"/>
                      <a:pt x="209" y="3012"/>
                      <a:pt x="209" y="2582"/>
                    </a:cubicBezTo>
                    <a:cubicBezTo>
                      <a:pt x="233" y="1722"/>
                      <a:pt x="253" y="862"/>
                      <a:pt x="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4968856" y="4071450"/>
                <a:ext cx="1660590" cy="482691"/>
              </a:xfrm>
              <a:custGeom>
                <a:rect b="b" l="l" r="r" t="t"/>
                <a:pathLst>
                  <a:path extrusionOk="0" h="7148" w="24592">
                    <a:moveTo>
                      <a:pt x="19617" y="0"/>
                    </a:moveTo>
                    <a:cubicBezTo>
                      <a:pt x="17852" y="0"/>
                      <a:pt x="15423" y="435"/>
                      <a:pt x="15423" y="435"/>
                    </a:cubicBezTo>
                    <a:lnTo>
                      <a:pt x="2033" y="2298"/>
                    </a:lnTo>
                    <a:lnTo>
                      <a:pt x="0" y="7148"/>
                    </a:lnTo>
                    <a:cubicBezTo>
                      <a:pt x="0" y="7148"/>
                      <a:pt x="12830" y="3095"/>
                      <a:pt x="15490" y="2396"/>
                    </a:cubicBezTo>
                    <a:cubicBezTo>
                      <a:pt x="16488" y="3162"/>
                      <a:pt x="19480" y="3731"/>
                      <a:pt x="19480" y="3731"/>
                    </a:cubicBezTo>
                    <a:cubicBezTo>
                      <a:pt x="19480" y="3731"/>
                      <a:pt x="18679" y="4358"/>
                      <a:pt x="19346" y="4689"/>
                    </a:cubicBezTo>
                    <a:cubicBezTo>
                      <a:pt x="19488" y="4761"/>
                      <a:pt x="19639" y="4793"/>
                      <a:pt x="19798" y="4793"/>
                    </a:cubicBezTo>
                    <a:cubicBezTo>
                      <a:pt x="20380" y="4793"/>
                      <a:pt x="21059" y="4364"/>
                      <a:pt x="21737" y="3893"/>
                    </a:cubicBezTo>
                    <a:cubicBezTo>
                      <a:pt x="22602" y="3296"/>
                      <a:pt x="22136" y="2230"/>
                      <a:pt x="22136" y="2230"/>
                    </a:cubicBezTo>
                    <a:lnTo>
                      <a:pt x="22136" y="2230"/>
                    </a:lnTo>
                    <a:lnTo>
                      <a:pt x="22934" y="2764"/>
                    </a:lnTo>
                    <a:cubicBezTo>
                      <a:pt x="23477" y="3035"/>
                      <a:pt x="24043" y="3330"/>
                      <a:pt x="24328" y="3330"/>
                    </a:cubicBezTo>
                    <a:cubicBezTo>
                      <a:pt x="24531" y="3330"/>
                      <a:pt x="24591" y="3180"/>
                      <a:pt x="24397" y="2764"/>
                    </a:cubicBezTo>
                    <a:cubicBezTo>
                      <a:pt x="23932" y="1765"/>
                      <a:pt x="22271" y="372"/>
                      <a:pt x="20668" y="76"/>
                    </a:cubicBezTo>
                    <a:cubicBezTo>
                      <a:pt x="20374" y="22"/>
                      <a:pt x="20012" y="0"/>
                      <a:pt x="19617"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2841934" y="3307982"/>
                <a:ext cx="417106" cy="1098344"/>
              </a:xfrm>
              <a:custGeom>
                <a:rect b="b" l="l" r="r" t="t"/>
                <a:pathLst>
                  <a:path extrusionOk="0" h="16265" w="6177">
                    <a:moveTo>
                      <a:pt x="5624" y="0"/>
                    </a:moveTo>
                    <a:cubicBezTo>
                      <a:pt x="5624" y="0"/>
                      <a:pt x="1678" y="10680"/>
                      <a:pt x="1137" y="12740"/>
                    </a:cubicBezTo>
                    <a:cubicBezTo>
                      <a:pt x="0" y="13935"/>
                      <a:pt x="900" y="16264"/>
                      <a:pt x="900" y="16264"/>
                    </a:cubicBezTo>
                    <a:lnTo>
                      <a:pt x="6177" y="13339"/>
                    </a:lnTo>
                    <a:lnTo>
                      <a:pt x="6078" y="11307"/>
                    </a:lnTo>
                    <a:lnTo>
                      <a:pt x="5383" y="11307"/>
                    </a:lnTo>
                    <a:lnTo>
                      <a:pt x="6078" y="8134"/>
                    </a:lnTo>
                    <a:lnTo>
                      <a:pt x="5624"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3197130" y="3857185"/>
                <a:ext cx="62934" cy="351619"/>
              </a:xfrm>
              <a:custGeom>
                <a:rect b="b" l="l" r="r" t="t"/>
                <a:pathLst>
                  <a:path extrusionOk="0" h="5207" w="932">
                    <a:moveTo>
                      <a:pt x="818" y="1"/>
                    </a:moveTo>
                    <a:lnTo>
                      <a:pt x="818" y="1"/>
                    </a:lnTo>
                    <a:cubicBezTo>
                      <a:pt x="660" y="518"/>
                      <a:pt x="526" y="1043"/>
                      <a:pt x="392" y="1567"/>
                    </a:cubicBezTo>
                    <a:cubicBezTo>
                      <a:pt x="261" y="2097"/>
                      <a:pt x="139" y="2621"/>
                      <a:pt x="24" y="3154"/>
                    </a:cubicBezTo>
                    <a:lnTo>
                      <a:pt x="1" y="3272"/>
                    </a:lnTo>
                    <a:lnTo>
                      <a:pt x="123" y="3272"/>
                    </a:lnTo>
                    <a:cubicBezTo>
                      <a:pt x="328" y="3269"/>
                      <a:pt x="531" y="3268"/>
                      <a:pt x="736" y="3266"/>
                    </a:cubicBezTo>
                    <a:lnTo>
                      <a:pt x="736" y="3266"/>
                    </a:lnTo>
                    <a:cubicBezTo>
                      <a:pt x="753" y="3576"/>
                      <a:pt x="785" y="3882"/>
                      <a:pt x="810" y="4192"/>
                    </a:cubicBezTo>
                    <a:cubicBezTo>
                      <a:pt x="833" y="4532"/>
                      <a:pt x="873" y="4867"/>
                      <a:pt x="917" y="5206"/>
                    </a:cubicBezTo>
                    <a:cubicBezTo>
                      <a:pt x="924" y="4867"/>
                      <a:pt x="932" y="4527"/>
                      <a:pt x="924" y="4188"/>
                    </a:cubicBezTo>
                    <a:cubicBezTo>
                      <a:pt x="920" y="3849"/>
                      <a:pt x="920" y="3509"/>
                      <a:pt x="908" y="3170"/>
                    </a:cubicBezTo>
                    <a:lnTo>
                      <a:pt x="904" y="3088"/>
                    </a:lnTo>
                    <a:lnTo>
                      <a:pt x="818" y="3083"/>
                    </a:lnTo>
                    <a:cubicBezTo>
                      <a:pt x="626" y="3080"/>
                      <a:pt x="436" y="3077"/>
                      <a:pt x="244" y="3076"/>
                    </a:cubicBezTo>
                    <a:lnTo>
                      <a:pt x="244" y="3076"/>
                    </a:lnTo>
                    <a:cubicBezTo>
                      <a:pt x="353" y="2586"/>
                      <a:pt x="455" y="2096"/>
                      <a:pt x="549" y="1603"/>
                    </a:cubicBezTo>
                    <a:cubicBezTo>
                      <a:pt x="648" y="1070"/>
                      <a:pt x="747" y="538"/>
                      <a:pt x="81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2902709" y="4208734"/>
                <a:ext cx="1693812" cy="588642"/>
              </a:xfrm>
              <a:custGeom>
                <a:rect b="b" l="l" r="r" t="t"/>
                <a:pathLst>
                  <a:path extrusionOk="0" h="8717" w="25084">
                    <a:moveTo>
                      <a:pt x="5277" y="0"/>
                    </a:moveTo>
                    <a:lnTo>
                      <a:pt x="0" y="2925"/>
                    </a:lnTo>
                    <a:lnTo>
                      <a:pt x="16646" y="4492"/>
                    </a:lnTo>
                    <a:cubicBezTo>
                      <a:pt x="16646" y="4492"/>
                      <a:pt x="19768" y="8572"/>
                      <a:pt x="19874" y="8639"/>
                    </a:cubicBezTo>
                    <a:cubicBezTo>
                      <a:pt x="19936" y="8678"/>
                      <a:pt x="20490" y="8717"/>
                      <a:pt x="21100" y="8717"/>
                    </a:cubicBezTo>
                    <a:cubicBezTo>
                      <a:pt x="21547" y="8717"/>
                      <a:pt x="22024" y="8696"/>
                      <a:pt x="22361" y="8639"/>
                    </a:cubicBezTo>
                    <a:cubicBezTo>
                      <a:pt x="23158" y="8505"/>
                      <a:pt x="23632" y="7909"/>
                      <a:pt x="23632" y="7909"/>
                    </a:cubicBezTo>
                    <a:cubicBezTo>
                      <a:pt x="23632" y="7909"/>
                      <a:pt x="24277" y="8086"/>
                      <a:pt x="24707" y="8086"/>
                    </a:cubicBezTo>
                    <a:cubicBezTo>
                      <a:pt x="24922" y="8086"/>
                      <a:pt x="25084" y="8042"/>
                      <a:pt x="25084" y="7909"/>
                    </a:cubicBezTo>
                    <a:cubicBezTo>
                      <a:pt x="25084" y="7510"/>
                      <a:pt x="24022" y="6646"/>
                      <a:pt x="23024" y="5714"/>
                    </a:cubicBezTo>
                    <a:cubicBezTo>
                      <a:pt x="22029" y="4783"/>
                      <a:pt x="18331" y="2925"/>
                      <a:pt x="18331" y="2925"/>
                    </a:cubicBezTo>
                    <a:lnTo>
                      <a:pt x="5277" y="0"/>
                    </a:ln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3521736" y="3898039"/>
                <a:ext cx="51725" cy="91163"/>
              </a:xfrm>
              <a:custGeom>
                <a:rect b="b" l="l" r="r" t="t"/>
                <a:pathLst>
                  <a:path extrusionOk="0" h="1350" w="766">
                    <a:moveTo>
                      <a:pt x="383" y="0"/>
                    </a:moveTo>
                    <a:cubicBezTo>
                      <a:pt x="170" y="0"/>
                      <a:pt x="1" y="304"/>
                      <a:pt x="1" y="674"/>
                    </a:cubicBezTo>
                    <a:cubicBezTo>
                      <a:pt x="1" y="1046"/>
                      <a:pt x="170" y="1350"/>
                      <a:pt x="383" y="1350"/>
                    </a:cubicBezTo>
                    <a:cubicBezTo>
                      <a:pt x="596" y="1350"/>
                      <a:pt x="766" y="1046"/>
                      <a:pt x="766" y="674"/>
                    </a:cubicBezTo>
                    <a:cubicBezTo>
                      <a:pt x="766" y="304"/>
                      <a:pt x="596" y="0"/>
                      <a:pt x="3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4163453" y="4018171"/>
                <a:ext cx="51792" cy="90960"/>
              </a:xfrm>
              <a:custGeom>
                <a:rect b="b" l="l" r="r" t="t"/>
                <a:pathLst>
                  <a:path extrusionOk="0" h="1347" w="767">
                    <a:moveTo>
                      <a:pt x="384" y="1"/>
                    </a:moveTo>
                    <a:cubicBezTo>
                      <a:pt x="175" y="1"/>
                      <a:pt x="0" y="301"/>
                      <a:pt x="0" y="675"/>
                    </a:cubicBezTo>
                    <a:cubicBezTo>
                      <a:pt x="0" y="1046"/>
                      <a:pt x="175" y="1347"/>
                      <a:pt x="384" y="1347"/>
                    </a:cubicBezTo>
                    <a:cubicBezTo>
                      <a:pt x="597" y="1347"/>
                      <a:pt x="767" y="1046"/>
                      <a:pt x="767" y="675"/>
                    </a:cubicBezTo>
                    <a:cubicBezTo>
                      <a:pt x="767" y="301"/>
                      <a:pt x="597" y="1"/>
                      <a:pt x="3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2976517" y="4065035"/>
                <a:ext cx="230803" cy="77117"/>
              </a:xfrm>
              <a:custGeom>
                <a:rect b="b" l="l" r="r" t="t"/>
                <a:pathLst>
                  <a:path extrusionOk="0" h="1142" w="3418">
                    <a:moveTo>
                      <a:pt x="3359" y="1"/>
                    </a:moveTo>
                    <a:lnTo>
                      <a:pt x="0" y="1141"/>
                    </a:lnTo>
                    <a:lnTo>
                      <a:pt x="3417" y="190"/>
                    </a:lnTo>
                    <a:lnTo>
                      <a:pt x="335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4812124" y="4186045"/>
                <a:ext cx="175161" cy="179692"/>
              </a:xfrm>
              <a:custGeom>
                <a:rect b="b" l="l" r="r" t="t"/>
                <a:pathLst>
                  <a:path extrusionOk="0" h="2661" w="2594">
                    <a:moveTo>
                      <a:pt x="2594" y="1"/>
                    </a:moveTo>
                    <a:lnTo>
                      <a:pt x="2594" y="1"/>
                    </a:lnTo>
                    <a:cubicBezTo>
                      <a:pt x="2104" y="391"/>
                      <a:pt x="1658" y="822"/>
                      <a:pt x="1224" y="1264"/>
                    </a:cubicBezTo>
                    <a:cubicBezTo>
                      <a:pt x="794" y="1706"/>
                      <a:pt x="376" y="2163"/>
                      <a:pt x="1" y="2661"/>
                    </a:cubicBezTo>
                    <a:cubicBezTo>
                      <a:pt x="490" y="2274"/>
                      <a:pt x="932" y="1844"/>
                      <a:pt x="1366" y="1402"/>
                    </a:cubicBezTo>
                    <a:cubicBezTo>
                      <a:pt x="1796" y="956"/>
                      <a:pt x="2215" y="502"/>
                      <a:pt x="2594"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3787458" y="3373821"/>
                <a:ext cx="171988" cy="288615"/>
              </a:xfrm>
              <a:custGeom>
                <a:rect b="b" l="l" r="r" t="t"/>
                <a:pathLst>
                  <a:path extrusionOk="0" h="4274" w="2547">
                    <a:moveTo>
                      <a:pt x="486" y="0"/>
                    </a:moveTo>
                    <a:cubicBezTo>
                      <a:pt x="375" y="683"/>
                      <a:pt x="293" y="1370"/>
                      <a:pt x="209" y="2053"/>
                    </a:cubicBezTo>
                    <a:cubicBezTo>
                      <a:pt x="135" y="2739"/>
                      <a:pt x="71" y="3426"/>
                      <a:pt x="12" y="4113"/>
                    </a:cubicBezTo>
                    <a:lnTo>
                      <a:pt x="0" y="4274"/>
                    </a:lnTo>
                    <a:lnTo>
                      <a:pt x="0" y="4274"/>
                    </a:lnTo>
                    <a:lnTo>
                      <a:pt x="146" y="4211"/>
                    </a:lnTo>
                    <a:cubicBezTo>
                      <a:pt x="549" y="4029"/>
                      <a:pt x="951" y="3840"/>
                      <a:pt x="1354" y="3650"/>
                    </a:cubicBezTo>
                    <a:cubicBezTo>
                      <a:pt x="1752" y="3461"/>
                      <a:pt x="2151" y="3264"/>
                      <a:pt x="2546" y="3058"/>
                    </a:cubicBezTo>
                    <a:lnTo>
                      <a:pt x="2546" y="3058"/>
                    </a:lnTo>
                    <a:cubicBezTo>
                      <a:pt x="2127" y="3208"/>
                      <a:pt x="1714" y="3366"/>
                      <a:pt x="1302" y="3532"/>
                    </a:cubicBezTo>
                    <a:cubicBezTo>
                      <a:pt x="938" y="3674"/>
                      <a:pt x="577" y="3820"/>
                      <a:pt x="218" y="3971"/>
                    </a:cubicBezTo>
                    <a:lnTo>
                      <a:pt x="218" y="3971"/>
                    </a:lnTo>
                    <a:cubicBezTo>
                      <a:pt x="283" y="3338"/>
                      <a:pt x="339" y="2704"/>
                      <a:pt x="383" y="2068"/>
                    </a:cubicBezTo>
                    <a:cubicBezTo>
                      <a:pt x="426" y="1381"/>
                      <a:pt x="470" y="691"/>
                      <a:pt x="486"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4026776" y="3463566"/>
                <a:ext cx="118913" cy="274637"/>
              </a:xfrm>
              <a:custGeom>
                <a:rect b="b" l="l" r="r" t="t"/>
                <a:pathLst>
                  <a:path extrusionOk="0" h="4067" w="1761">
                    <a:moveTo>
                      <a:pt x="1760" y="1"/>
                    </a:moveTo>
                    <a:lnTo>
                      <a:pt x="1760" y="1"/>
                    </a:lnTo>
                    <a:cubicBezTo>
                      <a:pt x="1646" y="309"/>
                      <a:pt x="1540" y="620"/>
                      <a:pt x="1441" y="932"/>
                    </a:cubicBezTo>
                    <a:cubicBezTo>
                      <a:pt x="1342" y="1245"/>
                      <a:pt x="1235" y="1556"/>
                      <a:pt x="1145" y="1872"/>
                    </a:cubicBezTo>
                    <a:cubicBezTo>
                      <a:pt x="983" y="2417"/>
                      <a:pt x="829" y="2964"/>
                      <a:pt x="685" y="3514"/>
                    </a:cubicBezTo>
                    <a:lnTo>
                      <a:pt x="685" y="3514"/>
                    </a:lnTo>
                    <a:cubicBezTo>
                      <a:pt x="594" y="3301"/>
                      <a:pt x="498" y="3089"/>
                      <a:pt x="407" y="2874"/>
                    </a:cubicBezTo>
                    <a:cubicBezTo>
                      <a:pt x="277" y="2582"/>
                      <a:pt x="139" y="2290"/>
                      <a:pt x="0" y="2002"/>
                    </a:cubicBezTo>
                    <a:lnTo>
                      <a:pt x="0" y="2002"/>
                    </a:lnTo>
                    <a:cubicBezTo>
                      <a:pt x="91" y="2310"/>
                      <a:pt x="190" y="2618"/>
                      <a:pt x="296" y="2917"/>
                    </a:cubicBezTo>
                    <a:cubicBezTo>
                      <a:pt x="407" y="3217"/>
                      <a:pt x="509" y="3525"/>
                      <a:pt x="624" y="3821"/>
                    </a:cubicBezTo>
                    <a:lnTo>
                      <a:pt x="715" y="4066"/>
                    </a:lnTo>
                    <a:lnTo>
                      <a:pt x="789" y="3813"/>
                    </a:lnTo>
                    <a:cubicBezTo>
                      <a:pt x="979" y="3186"/>
                      <a:pt x="1157" y="2554"/>
                      <a:pt x="1319" y="1919"/>
                    </a:cubicBezTo>
                    <a:cubicBezTo>
                      <a:pt x="1405" y="1604"/>
                      <a:pt x="1476" y="1283"/>
                      <a:pt x="1551" y="964"/>
                    </a:cubicBezTo>
                    <a:cubicBezTo>
                      <a:pt x="1630" y="644"/>
                      <a:pt x="1698" y="325"/>
                      <a:pt x="1760"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4291958" y="2884786"/>
                <a:ext cx="114321" cy="233242"/>
              </a:xfrm>
              <a:custGeom>
                <a:rect b="b" l="l" r="r" t="t"/>
                <a:pathLst>
                  <a:path extrusionOk="0" h="3454" w="1693">
                    <a:moveTo>
                      <a:pt x="48" y="0"/>
                    </a:moveTo>
                    <a:lnTo>
                      <a:pt x="48" y="0"/>
                    </a:lnTo>
                    <a:cubicBezTo>
                      <a:pt x="435" y="419"/>
                      <a:pt x="842" y="819"/>
                      <a:pt x="1245" y="1218"/>
                    </a:cubicBezTo>
                    <a:lnTo>
                      <a:pt x="1245" y="1218"/>
                    </a:lnTo>
                    <a:cubicBezTo>
                      <a:pt x="1309" y="1902"/>
                      <a:pt x="1391" y="2587"/>
                      <a:pt x="1479" y="3267"/>
                    </a:cubicBezTo>
                    <a:lnTo>
                      <a:pt x="1479" y="3267"/>
                    </a:lnTo>
                    <a:cubicBezTo>
                      <a:pt x="1381" y="3272"/>
                      <a:pt x="1281" y="3274"/>
                      <a:pt x="1181" y="3274"/>
                    </a:cubicBezTo>
                    <a:cubicBezTo>
                      <a:pt x="1114" y="3274"/>
                      <a:pt x="1046" y="3273"/>
                      <a:pt x="979" y="3272"/>
                    </a:cubicBezTo>
                    <a:cubicBezTo>
                      <a:pt x="778" y="3264"/>
                      <a:pt x="576" y="3252"/>
                      <a:pt x="387" y="3197"/>
                    </a:cubicBezTo>
                    <a:cubicBezTo>
                      <a:pt x="296" y="3173"/>
                      <a:pt x="205" y="3133"/>
                      <a:pt x="146" y="3075"/>
                    </a:cubicBezTo>
                    <a:cubicBezTo>
                      <a:pt x="115" y="3043"/>
                      <a:pt x="99" y="3007"/>
                      <a:pt x="95" y="2968"/>
                    </a:cubicBezTo>
                    <a:cubicBezTo>
                      <a:pt x="95" y="2925"/>
                      <a:pt x="95" y="2873"/>
                      <a:pt x="106" y="2830"/>
                    </a:cubicBezTo>
                    <a:cubicBezTo>
                      <a:pt x="122" y="2739"/>
                      <a:pt x="197" y="2672"/>
                      <a:pt x="292" y="2652"/>
                    </a:cubicBezTo>
                    <a:cubicBezTo>
                      <a:pt x="324" y="2645"/>
                      <a:pt x="358" y="2642"/>
                      <a:pt x="392" y="2642"/>
                    </a:cubicBezTo>
                    <a:cubicBezTo>
                      <a:pt x="458" y="2642"/>
                      <a:pt x="527" y="2654"/>
                      <a:pt x="592" y="2672"/>
                    </a:cubicBezTo>
                    <a:cubicBezTo>
                      <a:pt x="508" y="2633"/>
                      <a:pt x="417" y="2607"/>
                      <a:pt x="324" y="2607"/>
                    </a:cubicBezTo>
                    <a:cubicBezTo>
                      <a:pt x="312" y="2607"/>
                      <a:pt x="300" y="2608"/>
                      <a:pt x="288" y="2609"/>
                    </a:cubicBezTo>
                    <a:cubicBezTo>
                      <a:pt x="177" y="2617"/>
                      <a:pt x="68" y="2696"/>
                      <a:pt x="32" y="2807"/>
                    </a:cubicBezTo>
                    <a:cubicBezTo>
                      <a:pt x="12" y="2862"/>
                      <a:pt x="4" y="2913"/>
                      <a:pt x="4" y="2972"/>
                    </a:cubicBezTo>
                    <a:cubicBezTo>
                      <a:pt x="0" y="3035"/>
                      <a:pt x="24" y="3098"/>
                      <a:pt x="63" y="3146"/>
                    </a:cubicBezTo>
                    <a:cubicBezTo>
                      <a:pt x="146" y="3237"/>
                      <a:pt x="248" y="3284"/>
                      <a:pt x="352" y="3319"/>
                    </a:cubicBezTo>
                    <a:cubicBezTo>
                      <a:pt x="552" y="3390"/>
                      <a:pt x="762" y="3422"/>
                      <a:pt x="971" y="3437"/>
                    </a:cubicBezTo>
                    <a:cubicBezTo>
                      <a:pt x="1108" y="3448"/>
                      <a:pt x="1248" y="3453"/>
                      <a:pt x="1388" y="3453"/>
                    </a:cubicBezTo>
                    <a:cubicBezTo>
                      <a:pt x="1457" y="3453"/>
                      <a:pt x="1526" y="3452"/>
                      <a:pt x="1594" y="3450"/>
                    </a:cubicBezTo>
                    <a:lnTo>
                      <a:pt x="1693" y="3446"/>
                    </a:lnTo>
                    <a:lnTo>
                      <a:pt x="1681" y="3343"/>
                    </a:lnTo>
                    <a:cubicBezTo>
                      <a:pt x="1602" y="2617"/>
                      <a:pt x="1512" y="1894"/>
                      <a:pt x="1401" y="1173"/>
                    </a:cubicBezTo>
                    <a:lnTo>
                      <a:pt x="1397" y="1141"/>
                    </a:lnTo>
                    <a:lnTo>
                      <a:pt x="1377" y="1121"/>
                    </a:lnTo>
                    <a:cubicBezTo>
                      <a:pt x="939" y="742"/>
                      <a:pt x="505" y="359"/>
                      <a:pt x="48"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4145625" y="3075281"/>
                <a:ext cx="137009" cy="111219"/>
              </a:xfrm>
              <a:custGeom>
                <a:rect b="b" l="l" r="r" t="t"/>
                <a:pathLst>
                  <a:path extrusionOk="0" h="1647" w="2029">
                    <a:moveTo>
                      <a:pt x="0" y="1"/>
                    </a:moveTo>
                    <a:lnTo>
                      <a:pt x="0" y="1"/>
                    </a:lnTo>
                    <a:cubicBezTo>
                      <a:pt x="20" y="123"/>
                      <a:pt x="51" y="241"/>
                      <a:pt x="80" y="364"/>
                    </a:cubicBezTo>
                    <a:cubicBezTo>
                      <a:pt x="111" y="483"/>
                      <a:pt x="162" y="596"/>
                      <a:pt x="210" y="711"/>
                    </a:cubicBezTo>
                    <a:cubicBezTo>
                      <a:pt x="253" y="829"/>
                      <a:pt x="324" y="933"/>
                      <a:pt x="383" y="1043"/>
                    </a:cubicBezTo>
                    <a:cubicBezTo>
                      <a:pt x="419" y="1098"/>
                      <a:pt x="462" y="1146"/>
                      <a:pt x="501" y="1197"/>
                    </a:cubicBezTo>
                    <a:cubicBezTo>
                      <a:pt x="541" y="1244"/>
                      <a:pt x="581" y="1295"/>
                      <a:pt x="632" y="1339"/>
                    </a:cubicBezTo>
                    <a:cubicBezTo>
                      <a:pt x="811" y="1514"/>
                      <a:pt x="1063" y="1647"/>
                      <a:pt x="1327" y="1647"/>
                    </a:cubicBezTo>
                    <a:cubicBezTo>
                      <a:pt x="1331" y="1647"/>
                      <a:pt x="1335" y="1647"/>
                      <a:pt x="1339" y="1647"/>
                    </a:cubicBezTo>
                    <a:cubicBezTo>
                      <a:pt x="1343" y="1647"/>
                      <a:pt x="1347" y="1647"/>
                      <a:pt x="1352" y="1647"/>
                    </a:cubicBezTo>
                    <a:cubicBezTo>
                      <a:pt x="1611" y="1647"/>
                      <a:pt x="1854" y="1537"/>
                      <a:pt x="2029" y="1367"/>
                    </a:cubicBezTo>
                    <a:lnTo>
                      <a:pt x="2029" y="1367"/>
                    </a:lnTo>
                    <a:cubicBezTo>
                      <a:pt x="1850" y="1453"/>
                      <a:pt x="1657" y="1500"/>
                      <a:pt x="1472" y="1500"/>
                    </a:cubicBezTo>
                    <a:cubicBezTo>
                      <a:pt x="1430" y="1500"/>
                      <a:pt x="1387" y="1498"/>
                      <a:pt x="1346" y="1492"/>
                    </a:cubicBezTo>
                    <a:cubicBezTo>
                      <a:pt x="1125" y="1465"/>
                      <a:pt x="927" y="1350"/>
                      <a:pt x="766" y="1193"/>
                    </a:cubicBezTo>
                    <a:cubicBezTo>
                      <a:pt x="679" y="1122"/>
                      <a:pt x="616" y="1023"/>
                      <a:pt x="537" y="937"/>
                    </a:cubicBezTo>
                    <a:cubicBezTo>
                      <a:pt x="478" y="838"/>
                      <a:pt x="403" y="743"/>
                      <a:pt x="348" y="640"/>
                    </a:cubicBezTo>
                    <a:cubicBezTo>
                      <a:pt x="293" y="534"/>
                      <a:pt x="222" y="435"/>
                      <a:pt x="170" y="325"/>
                    </a:cubicBezTo>
                    <a:cubicBezTo>
                      <a:pt x="119" y="218"/>
                      <a:pt x="64" y="108"/>
                      <a:pt x="0"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4091806" y="2700097"/>
                <a:ext cx="122356" cy="77590"/>
              </a:xfrm>
              <a:custGeom>
                <a:rect b="b" l="l" r="r" t="t"/>
                <a:pathLst>
                  <a:path extrusionOk="0" h="1149" w="1812">
                    <a:moveTo>
                      <a:pt x="1808" y="1"/>
                    </a:moveTo>
                    <a:cubicBezTo>
                      <a:pt x="1768" y="1"/>
                      <a:pt x="848" y="20"/>
                      <a:pt x="1" y="865"/>
                    </a:cubicBezTo>
                    <a:lnTo>
                      <a:pt x="280" y="1149"/>
                    </a:lnTo>
                    <a:cubicBezTo>
                      <a:pt x="1010" y="422"/>
                      <a:pt x="1804" y="399"/>
                      <a:pt x="1812" y="399"/>
                    </a:cubicBezTo>
                    <a:lnTo>
                      <a:pt x="1808" y="1"/>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4312486" y="2699422"/>
                <a:ext cx="107703" cy="49498"/>
              </a:xfrm>
              <a:custGeom>
                <a:rect b="b" l="l" r="r" t="t"/>
                <a:pathLst>
                  <a:path extrusionOk="0" h="733" w="1595">
                    <a:moveTo>
                      <a:pt x="216" y="1"/>
                    </a:moveTo>
                    <a:cubicBezTo>
                      <a:pt x="91" y="1"/>
                      <a:pt x="10" y="9"/>
                      <a:pt x="0" y="11"/>
                    </a:cubicBezTo>
                    <a:lnTo>
                      <a:pt x="43" y="409"/>
                    </a:lnTo>
                    <a:cubicBezTo>
                      <a:pt x="45" y="407"/>
                      <a:pt x="109" y="401"/>
                      <a:pt x="211" y="401"/>
                    </a:cubicBezTo>
                    <a:cubicBezTo>
                      <a:pt x="469" y="401"/>
                      <a:pt x="972" y="444"/>
                      <a:pt x="1354" y="732"/>
                    </a:cubicBezTo>
                    <a:lnTo>
                      <a:pt x="1594" y="413"/>
                    </a:lnTo>
                    <a:cubicBezTo>
                      <a:pt x="1121" y="55"/>
                      <a:pt x="529" y="1"/>
                      <a:pt x="216"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4214098" y="2830899"/>
                <a:ext cx="30454" cy="53955"/>
              </a:xfrm>
              <a:custGeom>
                <a:rect b="b" l="l" r="r" t="t"/>
                <a:pathLst>
                  <a:path extrusionOk="0" h="799" w="451">
                    <a:moveTo>
                      <a:pt x="226" y="1"/>
                    </a:moveTo>
                    <a:cubicBezTo>
                      <a:pt x="99" y="1"/>
                      <a:pt x="1" y="179"/>
                      <a:pt x="1" y="399"/>
                    </a:cubicBezTo>
                    <a:cubicBezTo>
                      <a:pt x="1" y="616"/>
                      <a:pt x="99" y="798"/>
                      <a:pt x="226" y="798"/>
                    </a:cubicBezTo>
                    <a:cubicBezTo>
                      <a:pt x="348" y="798"/>
                      <a:pt x="450" y="616"/>
                      <a:pt x="450" y="399"/>
                    </a:cubicBezTo>
                    <a:cubicBezTo>
                      <a:pt x="450" y="179"/>
                      <a:pt x="348" y="1"/>
                      <a:pt x="226"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4347668" y="2821917"/>
                <a:ext cx="30657" cy="53820"/>
              </a:xfrm>
              <a:custGeom>
                <a:rect b="b" l="l" r="r" t="t"/>
                <a:pathLst>
                  <a:path extrusionOk="0" h="797" w="454">
                    <a:moveTo>
                      <a:pt x="225" y="0"/>
                    </a:moveTo>
                    <a:cubicBezTo>
                      <a:pt x="103" y="0"/>
                      <a:pt x="0" y="177"/>
                      <a:pt x="0" y="399"/>
                    </a:cubicBezTo>
                    <a:cubicBezTo>
                      <a:pt x="0" y="620"/>
                      <a:pt x="103" y="797"/>
                      <a:pt x="225" y="797"/>
                    </a:cubicBezTo>
                    <a:cubicBezTo>
                      <a:pt x="351" y="797"/>
                      <a:pt x="454" y="620"/>
                      <a:pt x="454" y="399"/>
                    </a:cubicBezTo>
                    <a:cubicBezTo>
                      <a:pt x="454" y="177"/>
                      <a:pt x="351" y="0"/>
                      <a:pt x="225" y="0"/>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3831419" y="2909973"/>
                <a:ext cx="137009" cy="69081"/>
              </a:xfrm>
              <a:custGeom>
                <a:rect b="b" l="l" r="r" t="t"/>
                <a:pathLst>
                  <a:path extrusionOk="0" h="1023" w="2029">
                    <a:moveTo>
                      <a:pt x="1053" y="0"/>
                    </a:moveTo>
                    <a:cubicBezTo>
                      <a:pt x="942" y="0"/>
                      <a:pt x="830" y="21"/>
                      <a:pt x="726" y="61"/>
                    </a:cubicBezTo>
                    <a:cubicBezTo>
                      <a:pt x="553" y="124"/>
                      <a:pt x="407" y="239"/>
                      <a:pt x="285" y="365"/>
                    </a:cubicBezTo>
                    <a:cubicBezTo>
                      <a:pt x="163" y="496"/>
                      <a:pt x="68" y="645"/>
                      <a:pt x="1" y="807"/>
                    </a:cubicBezTo>
                    <a:cubicBezTo>
                      <a:pt x="95" y="661"/>
                      <a:pt x="210" y="531"/>
                      <a:pt x="332" y="416"/>
                    </a:cubicBezTo>
                    <a:cubicBezTo>
                      <a:pt x="458" y="302"/>
                      <a:pt x="604" y="215"/>
                      <a:pt x="762" y="164"/>
                    </a:cubicBezTo>
                    <a:cubicBezTo>
                      <a:pt x="852" y="134"/>
                      <a:pt x="946" y="118"/>
                      <a:pt x="1040" y="118"/>
                    </a:cubicBezTo>
                    <a:cubicBezTo>
                      <a:pt x="1108" y="118"/>
                      <a:pt x="1176" y="126"/>
                      <a:pt x="1243" y="144"/>
                    </a:cubicBezTo>
                    <a:cubicBezTo>
                      <a:pt x="1323" y="152"/>
                      <a:pt x="1398" y="192"/>
                      <a:pt x="1476" y="219"/>
                    </a:cubicBezTo>
                    <a:cubicBezTo>
                      <a:pt x="1533" y="243"/>
                      <a:pt x="1587" y="276"/>
                      <a:pt x="1643" y="306"/>
                    </a:cubicBezTo>
                    <a:lnTo>
                      <a:pt x="1643" y="306"/>
                    </a:lnTo>
                    <a:cubicBezTo>
                      <a:pt x="1598" y="360"/>
                      <a:pt x="1560" y="422"/>
                      <a:pt x="1540" y="492"/>
                    </a:cubicBezTo>
                    <a:cubicBezTo>
                      <a:pt x="1516" y="587"/>
                      <a:pt x="1528" y="689"/>
                      <a:pt x="1575" y="771"/>
                    </a:cubicBezTo>
                    <a:cubicBezTo>
                      <a:pt x="1659" y="929"/>
                      <a:pt x="1828" y="1022"/>
                      <a:pt x="1990" y="1022"/>
                    </a:cubicBezTo>
                    <a:cubicBezTo>
                      <a:pt x="2003" y="1022"/>
                      <a:pt x="2016" y="1022"/>
                      <a:pt x="2029" y="1020"/>
                    </a:cubicBezTo>
                    <a:cubicBezTo>
                      <a:pt x="1851" y="1004"/>
                      <a:pt x="1702" y="890"/>
                      <a:pt x="1638" y="744"/>
                    </a:cubicBezTo>
                    <a:cubicBezTo>
                      <a:pt x="1607" y="669"/>
                      <a:pt x="1602" y="590"/>
                      <a:pt x="1631" y="519"/>
                    </a:cubicBezTo>
                    <a:cubicBezTo>
                      <a:pt x="1654" y="448"/>
                      <a:pt x="1706" y="385"/>
                      <a:pt x="1764" y="330"/>
                    </a:cubicBezTo>
                    <a:lnTo>
                      <a:pt x="1816" y="283"/>
                    </a:lnTo>
                    <a:lnTo>
                      <a:pt x="1757" y="247"/>
                    </a:lnTo>
                    <a:cubicBezTo>
                      <a:pt x="1607" y="148"/>
                      <a:pt x="1449" y="61"/>
                      <a:pt x="1267" y="26"/>
                    </a:cubicBezTo>
                    <a:cubicBezTo>
                      <a:pt x="1198" y="9"/>
                      <a:pt x="1126" y="0"/>
                      <a:pt x="1053"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3988421" y="3055361"/>
                <a:ext cx="88256" cy="126345"/>
              </a:xfrm>
              <a:custGeom>
                <a:rect b="b" l="l" r="r" t="t"/>
                <a:pathLst>
                  <a:path extrusionOk="0" h="1871" w="1307">
                    <a:moveTo>
                      <a:pt x="0" y="0"/>
                    </a:moveTo>
                    <a:lnTo>
                      <a:pt x="0" y="0"/>
                    </a:lnTo>
                    <a:cubicBezTo>
                      <a:pt x="182" y="336"/>
                      <a:pt x="390" y="655"/>
                      <a:pt x="603" y="967"/>
                    </a:cubicBezTo>
                    <a:cubicBezTo>
                      <a:pt x="714" y="1124"/>
                      <a:pt x="825" y="1279"/>
                      <a:pt x="943" y="1429"/>
                    </a:cubicBezTo>
                    <a:cubicBezTo>
                      <a:pt x="1058" y="1578"/>
                      <a:pt x="1176" y="1729"/>
                      <a:pt x="1306" y="1871"/>
                    </a:cubicBezTo>
                    <a:cubicBezTo>
                      <a:pt x="1215" y="1697"/>
                      <a:pt x="1117" y="1536"/>
                      <a:pt x="1018" y="1374"/>
                    </a:cubicBezTo>
                    <a:cubicBezTo>
                      <a:pt x="916" y="1212"/>
                      <a:pt x="809" y="1057"/>
                      <a:pt x="703" y="900"/>
                    </a:cubicBezTo>
                    <a:cubicBezTo>
                      <a:pt x="481" y="588"/>
                      <a:pt x="257" y="284"/>
                      <a:pt x="0"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6133710" y="4109063"/>
                <a:ext cx="289482" cy="149170"/>
              </a:xfrm>
              <a:custGeom>
                <a:rect b="b" l="l" r="r" t="t"/>
                <a:pathLst>
                  <a:path extrusionOk="0" h="2209" w="4287">
                    <a:moveTo>
                      <a:pt x="1863" y="1"/>
                    </a:moveTo>
                    <a:lnTo>
                      <a:pt x="1863" y="1"/>
                    </a:lnTo>
                    <a:cubicBezTo>
                      <a:pt x="2281" y="87"/>
                      <a:pt x="2691" y="201"/>
                      <a:pt x="3094" y="336"/>
                    </a:cubicBezTo>
                    <a:cubicBezTo>
                      <a:pt x="3296" y="403"/>
                      <a:pt x="3493" y="478"/>
                      <a:pt x="3686" y="565"/>
                    </a:cubicBezTo>
                    <a:cubicBezTo>
                      <a:pt x="3781" y="608"/>
                      <a:pt x="3872" y="655"/>
                      <a:pt x="3955" y="711"/>
                    </a:cubicBezTo>
                    <a:cubicBezTo>
                      <a:pt x="4037" y="766"/>
                      <a:pt x="4121" y="837"/>
                      <a:pt x="4140" y="912"/>
                    </a:cubicBezTo>
                    <a:cubicBezTo>
                      <a:pt x="4163" y="983"/>
                      <a:pt x="4112" y="1050"/>
                      <a:pt x="4030" y="1101"/>
                    </a:cubicBezTo>
                    <a:cubicBezTo>
                      <a:pt x="3950" y="1149"/>
                      <a:pt x="3852" y="1176"/>
                      <a:pt x="3753" y="1196"/>
                    </a:cubicBezTo>
                    <a:cubicBezTo>
                      <a:pt x="3552" y="1228"/>
                      <a:pt x="3335" y="1228"/>
                      <a:pt x="3126" y="1236"/>
                    </a:cubicBezTo>
                    <a:cubicBezTo>
                      <a:pt x="3018" y="1238"/>
                      <a:pt x="2910" y="1239"/>
                      <a:pt x="2801" y="1239"/>
                    </a:cubicBezTo>
                    <a:cubicBezTo>
                      <a:pt x="2486" y="1239"/>
                      <a:pt x="2169" y="1231"/>
                      <a:pt x="1855" y="1216"/>
                    </a:cubicBezTo>
                    <a:lnTo>
                      <a:pt x="1808" y="1216"/>
                    </a:lnTo>
                    <a:lnTo>
                      <a:pt x="1792" y="1259"/>
                    </a:lnTo>
                    <a:cubicBezTo>
                      <a:pt x="1737" y="1418"/>
                      <a:pt x="1642" y="1579"/>
                      <a:pt x="1520" y="1709"/>
                    </a:cubicBezTo>
                    <a:cubicBezTo>
                      <a:pt x="1398" y="1839"/>
                      <a:pt x="1247" y="1942"/>
                      <a:pt x="1081" y="2017"/>
                    </a:cubicBezTo>
                    <a:cubicBezTo>
                      <a:pt x="916" y="2092"/>
                      <a:pt x="738" y="2136"/>
                      <a:pt x="557" y="2163"/>
                    </a:cubicBezTo>
                    <a:cubicBezTo>
                      <a:pt x="466" y="2175"/>
                      <a:pt x="371" y="2175"/>
                      <a:pt x="280" y="2183"/>
                    </a:cubicBezTo>
                    <a:lnTo>
                      <a:pt x="1" y="2175"/>
                    </a:lnTo>
                    <a:lnTo>
                      <a:pt x="280" y="2207"/>
                    </a:lnTo>
                    <a:cubicBezTo>
                      <a:pt x="341" y="2207"/>
                      <a:pt x="403" y="2208"/>
                      <a:pt x="466" y="2208"/>
                    </a:cubicBezTo>
                    <a:cubicBezTo>
                      <a:pt x="497" y="2208"/>
                      <a:pt x="529" y="2208"/>
                      <a:pt x="560" y="2207"/>
                    </a:cubicBezTo>
                    <a:cubicBezTo>
                      <a:pt x="746" y="2190"/>
                      <a:pt x="935" y="2159"/>
                      <a:pt x="1114" y="2088"/>
                    </a:cubicBezTo>
                    <a:cubicBezTo>
                      <a:pt x="1287" y="2017"/>
                      <a:pt x="1453" y="1915"/>
                      <a:pt x="1591" y="1777"/>
                    </a:cubicBezTo>
                    <a:cubicBezTo>
                      <a:pt x="1718" y="1653"/>
                      <a:pt x="1824" y="1509"/>
                      <a:pt x="1890" y="1337"/>
                    </a:cubicBezTo>
                    <a:lnTo>
                      <a:pt x="1890" y="1337"/>
                    </a:lnTo>
                    <a:cubicBezTo>
                      <a:pt x="2302" y="1359"/>
                      <a:pt x="2714" y="1374"/>
                      <a:pt x="3130" y="1374"/>
                    </a:cubicBezTo>
                    <a:cubicBezTo>
                      <a:pt x="3343" y="1370"/>
                      <a:pt x="3556" y="1362"/>
                      <a:pt x="3777" y="1327"/>
                    </a:cubicBezTo>
                    <a:cubicBezTo>
                      <a:pt x="3888" y="1303"/>
                      <a:pt x="3994" y="1271"/>
                      <a:pt x="4097" y="1208"/>
                    </a:cubicBezTo>
                    <a:cubicBezTo>
                      <a:pt x="4148" y="1181"/>
                      <a:pt x="4199" y="1137"/>
                      <a:pt x="4234" y="1081"/>
                    </a:cubicBezTo>
                    <a:cubicBezTo>
                      <a:pt x="4267" y="1023"/>
                      <a:pt x="4287" y="939"/>
                      <a:pt x="4258" y="877"/>
                    </a:cubicBezTo>
                    <a:cubicBezTo>
                      <a:pt x="4215" y="746"/>
                      <a:pt x="4112" y="675"/>
                      <a:pt x="4021" y="612"/>
                    </a:cubicBezTo>
                    <a:cubicBezTo>
                      <a:pt x="3931" y="549"/>
                      <a:pt x="3828" y="505"/>
                      <a:pt x="3730" y="462"/>
                    </a:cubicBezTo>
                    <a:cubicBezTo>
                      <a:pt x="3529" y="383"/>
                      <a:pt x="3323" y="316"/>
                      <a:pt x="3118" y="257"/>
                    </a:cubicBezTo>
                    <a:cubicBezTo>
                      <a:pt x="2708" y="134"/>
                      <a:pt x="2289" y="52"/>
                      <a:pt x="1863"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6305095" y="4222037"/>
                <a:ext cx="107906" cy="137622"/>
              </a:xfrm>
              <a:custGeom>
                <a:rect b="b" l="l" r="r" t="t"/>
                <a:pathLst>
                  <a:path extrusionOk="0" h="2038" w="1598">
                    <a:moveTo>
                      <a:pt x="762" y="0"/>
                    </a:moveTo>
                    <a:lnTo>
                      <a:pt x="762" y="0"/>
                    </a:lnTo>
                    <a:cubicBezTo>
                      <a:pt x="937" y="243"/>
                      <a:pt x="1123" y="479"/>
                      <a:pt x="1311" y="713"/>
                    </a:cubicBezTo>
                    <a:lnTo>
                      <a:pt x="1311" y="713"/>
                    </a:lnTo>
                    <a:cubicBezTo>
                      <a:pt x="1247" y="702"/>
                      <a:pt x="1183" y="697"/>
                      <a:pt x="1119" y="697"/>
                    </a:cubicBezTo>
                    <a:cubicBezTo>
                      <a:pt x="942" y="697"/>
                      <a:pt x="766" y="737"/>
                      <a:pt x="603" y="814"/>
                    </a:cubicBezTo>
                    <a:cubicBezTo>
                      <a:pt x="332" y="944"/>
                      <a:pt x="142" y="1180"/>
                      <a:pt x="31" y="1461"/>
                    </a:cubicBezTo>
                    <a:cubicBezTo>
                      <a:pt x="8" y="1536"/>
                      <a:pt x="0" y="1627"/>
                      <a:pt x="31" y="1705"/>
                    </a:cubicBezTo>
                    <a:cubicBezTo>
                      <a:pt x="63" y="1789"/>
                      <a:pt x="126" y="1847"/>
                      <a:pt x="189" y="1891"/>
                    </a:cubicBezTo>
                    <a:cubicBezTo>
                      <a:pt x="323" y="1970"/>
                      <a:pt x="470" y="1998"/>
                      <a:pt x="607" y="2018"/>
                    </a:cubicBezTo>
                    <a:cubicBezTo>
                      <a:pt x="716" y="2031"/>
                      <a:pt x="825" y="2037"/>
                      <a:pt x="932" y="2037"/>
                    </a:cubicBezTo>
                    <a:cubicBezTo>
                      <a:pt x="1106" y="2037"/>
                      <a:pt x="1278" y="2022"/>
                      <a:pt x="1448" y="1998"/>
                    </a:cubicBezTo>
                    <a:cubicBezTo>
                      <a:pt x="1168" y="1998"/>
                      <a:pt x="891" y="1982"/>
                      <a:pt x="623" y="1931"/>
                    </a:cubicBezTo>
                    <a:cubicBezTo>
                      <a:pt x="489" y="1903"/>
                      <a:pt x="355" y="1863"/>
                      <a:pt x="257" y="1792"/>
                    </a:cubicBezTo>
                    <a:cubicBezTo>
                      <a:pt x="146" y="1725"/>
                      <a:pt x="110" y="1615"/>
                      <a:pt x="150" y="1501"/>
                    </a:cubicBezTo>
                    <a:cubicBezTo>
                      <a:pt x="248" y="1271"/>
                      <a:pt x="438" y="1051"/>
                      <a:pt x="663" y="932"/>
                    </a:cubicBezTo>
                    <a:cubicBezTo>
                      <a:pt x="813" y="854"/>
                      <a:pt x="985" y="819"/>
                      <a:pt x="1155" y="819"/>
                    </a:cubicBezTo>
                    <a:cubicBezTo>
                      <a:pt x="1249" y="819"/>
                      <a:pt x="1343" y="829"/>
                      <a:pt x="1432" y="849"/>
                    </a:cubicBezTo>
                    <a:lnTo>
                      <a:pt x="1598" y="885"/>
                    </a:lnTo>
                    <a:lnTo>
                      <a:pt x="1598" y="885"/>
                    </a:lnTo>
                    <a:lnTo>
                      <a:pt x="1488" y="767"/>
                    </a:lnTo>
                    <a:cubicBezTo>
                      <a:pt x="1251" y="506"/>
                      <a:pt x="1010" y="249"/>
                      <a:pt x="762"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6402876" y="4189759"/>
                <a:ext cx="60841" cy="32346"/>
              </a:xfrm>
              <a:custGeom>
                <a:rect b="b" l="l" r="r" t="t"/>
                <a:pathLst>
                  <a:path extrusionOk="0" h="479" w="901">
                    <a:moveTo>
                      <a:pt x="0" y="1"/>
                    </a:moveTo>
                    <a:cubicBezTo>
                      <a:pt x="59" y="64"/>
                      <a:pt x="130" y="116"/>
                      <a:pt x="201" y="167"/>
                    </a:cubicBezTo>
                    <a:cubicBezTo>
                      <a:pt x="268" y="218"/>
                      <a:pt x="343" y="261"/>
                      <a:pt x="419" y="301"/>
                    </a:cubicBezTo>
                    <a:cubicBezTo>
                      <a:pt x="494" y="341"/>
                      <a:pt x="569" y="376"/>
                      <a:pt x="651" y="407"/>
                    </a:cubicBezTo>
                    <a:cubicBezTo>
                      <a:pt x="731" y="436"/>
                      <a:pt x="813" y="467"/>
                      <a:pt x="900" y="478"/>
                    </a:cubicBezTo>
                    <a:cubicBezTo>
                      <a:pt x="840" y="416"/>
                      <a:pt x="769" y="360"/>
                      <a:pt x="703" y="313"/>
                    </a:cubicBezTo>
                    <a:cubicBezTo>
                      <a:pt x="632" y="261"/>
                      <a:pt x="556" y="218"/>
                      <a:pt x="481" y="179"/>
                    </a:cubicBezTo>
                    <a:cubicBezTo>
                      <a:pt x="407" y="139"/>
                      <a:pt x="332" y="99"/>
                      <a:pt x="248" y="72"/>
                    </a:cubicBezTo>
                    <a:cubicBezTo>
                      <a:pt x="170" y="41"/>
                      <a:pt x="87" y="13"/>
                      <a:pt x="0"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6284297" y="4318534"/>
                <a:ext cx="17354" cy="9386"/>
              </a:xfrm>
              <a:custGeom>
                <a:rect b="b" l="l" r="r" t="t"/>
                <a:pathLst>
                  <a:path extrusionOk="0" h="139" w="257">
                    <a:moveTo>
                      <a:pt x="126" y="1"/>
                    </a:moveTo>
                    <a:cubicBezTo>
                      <a:pt x="106" y="1"/>
                      <a:pt x="83" y="4"/>
                      <a:pt x="63" y="16"/>
                    </a:cubicBezTo>
                    <a:cubicBezTo>
                      <a:pt x="39" y="28"/>
                      <a:pt x="20" y="39"/>
                      <a:pt x="0" y="72"/>
                    </a:cubicBezTo>
                    <a:cubicBezTo>
                      <a:pt x="20" y="99"/>
                      <a:pt x="39" y="110"/>
                      <a:pt x="63" y="123"/>
                    </a:cubicBezTo>
                    <a:cubicBezTo>
                      <a:pt x="83" y="134"/>
                      <a:pt x="106" y="139"/>
                      <a:pt x="126" y="139"/>
                    </a:cubicBezTo>
                    <a:cubicBezTo>
                      <a:pt x="150" y="139"/>
                      <a:pt x="170" y="134"/>
                      <a:pt x="193" y="123"/>
                    </a:cubicBezTo>
                    <a:cubicBezTo>
                      <a:pt x="213" y="110"/>
                      <a:pt x="237" y="99"/>
                      <a:pt x="257" y="72"/>
                    </a:cubicBezTo>
                    <a:cubicBezTo>
                      <a:pt x="237" y="39"/>
                      <a:pt x="213" y="28"/>
                      <a:pt x="193" y="16"/>
                    </a:cubicBezTo>
                    <a:cubicBezTo>
                      <a:pt x="170" y="4"/>
                      <a:pt x="150" y="1"/>
                      <a:pt x="126" y="1"/>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6301584" y="4257219"/>
                <a:ext cx="28293" cy="32886"/>
              </a:xfrm>
              <a:custGeom>
                <a:rect b="b" l="l" r="r" t="t"/>
                <a:pathLst>
                  <a:path extrusionOk="0" h="487" w="419">
                    <a:moveTo>
                      <a:pt x="1" y="0"/>
                    </a:moveTo>
                    <a:cubicBezTo>
                      <a:pt x="12" y="60"/>
                      <a:pt x="40" y="107"/>
                      <a:pt x="63" y="158"/>
                    </a:cubicBezTo>
                    <a:cubicBezTo>
                      <a:pt x="91" y="206"/>
                      <a:pt x="123" y="246"/>
                      <a:pt x="158" y="289"/>
                    </a:cubicBezTo>
                    <a:cubicBezTo>
                      <a:pt x="194" y="328"/>
                      <a:pt x="229" y="368"/>
                      <a:pt x="277" y="399"/>
                    </a:cubicBezTo>
                    <a:cubicBezTo>
                      <a:pt x="320" y="431"/>
                      <a:pt x="364" y="462"/>
                      <a:pt x="419" y="486"/>
                    </a:cubicBezTo>
                    <a:cubicBezTo>
                      <a:pt x="407" y="426"/>
                      <a:pt x="384" y="375"/>
                      <a:pt x="356" y="328"/>
                    </a:cubicBezTo>
                    <a:cubicBezTo>
                      <a:pt x="332" y="281"/>
                      <a:pt x="296" y="237"/>
                      <a:pt x="265" y="198"/>
                    </a:cubicBezTo>
                    <a:cubicBezTo>
                      <a:pt x="225" y="158"/>
                      <a:pt x="190" y="119"/>
                      <a:pt x="147" y="87"/>
                    </a:cubicBezTo>
                    <a:cubicBezTo>
                      <a:pt x="103" y="52"/>
                      <a:pt x="56" y="20"/>
                      <a:pt x="1" y="0"/>
                    </a:cubicBezTo>
                    <a:close/>
                  </a:path>
                </a:pathLst>
              </a:custGeom>
              <a:solidFill>
                <a:srgbClr val="CE83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22"/>
            <p:cNvGrpSpPr/>
            <p:nvPr/>
          </p:nvGrpSpPr>
          <p:grpSpPr>
            <a:xfrm>
              <a:off x="1266377" y="3590563"/>
              <a:ext cx="1613419" cy="1436252"/>
              <a:chOff x="1266377" y="3450263"/>
              <a:chExt cx="1613419" cy="1436252"/>
            </a:xfrm>
          </p:grpSpPr>
          <p:sp>
            <p:nvSpPr>
              <p:cNvPr id="274" name="Google Shape;274;p22"/>
              <p:cNvSpPr/>
              <p:nvPr/>
            </p:nvSpPr>
            <p:spPr>
              <a:xfrm>
                <a:off x="1306893" y="4142017"/>
                <a:ext cx="1044419" cy="744497"/>
              </a:xfrm>
              <a:custGeom>
                <a:rect b="b" l="l" r="r" t="t"/>
                <a:pathLst>
                  <a:path extrusionOk="0" h="11025" w="15467">
                    <a:moveTo>
                      <a:pt x="15288" y="0"/>
                    </a:moveTo>
                    <a:cubicBezTo>
                      <a:pt x="15287" y="0"/>
                      <a:pt x="15286" y="1"/>
                      <a:pt x="15285" y="1"/>
                    </a:cubicBezTo>
                    <a:cubicBezTo>
                      <a:pt x="15088" y="124"/>
                      <a:pt x="1" y="988"/>
                      <a:pt x="1" y="988"/>
                    </a:cubicBezTo>
                    <a:lnTo>
                      <a:pt x="467" y="11024"/>
                    </a:lnTo>
                    <a:lnTo>
                      <a:pt x="13561" y="11024"/>
                    </a:lnTo>
                    <a:cubicBezTo>
                      <a:pt x="13561" y="11024"/>
                      <a:pt x="15466" y="0"/>
                      <a:pt x="15288"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2189549" y="3857185"/>
                <a:ext cx="690247" cy="1029330"/>
              </a:xfrm>
              <a:custGeom>
                <a:rect b="b" l="l" r="r" t="t"/>
                <a:pathLst>
                  <a:path extrusionOk="0" h="15243" w="10222">
                    <a:moveTo>
                      <a:pt x="1583" y="1"/>
                    </a:moveTo>
                    <a:lnTo>
                      <a:pt x="0" y="15242"/>
                    </a:lnTo>
                    <a:lnTo>
                      <a:pt x="9725" y="15242"/>
                    </a:lnTo>
                    <a:lnTo>
                      <a:pt x="10222" y="11651"/>
                    </a:lnTo>
                    <a:lnTo>
                      <a:pt x="1583"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1266377" y="3857185"/>
                <a:ext cx="1030036" cy="351619"/>
              </a:xfrm>
              <a:custGeom>
                <a:rect b="b" l="l" r="r" t="t"/>
                <a:pathLst>
                  <a:path extrusionOk="0" h="5207" w="15254">
                    <a:moveTo>
                      <a:pt x="15254" y="1"/>
                    </a:moveTo>
                    <a:lnTo>
                      <a:pt x="1" y="605"/>
                    </a:lnTo>
                    <a:lnTo>
                      <a:pt x="1" y="5206"/>
                    </a:lnTo>
                    <a:lnTo>
                      <a:pt x="14713" y="5206"/>
                    </a:lnTo>
                    <a:lnTo>
                      <a:pt x="15254" y="1"/>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1428173" y="3450263"/>
                <a:ext cx="829079" cy="234593"/>
              </a:xfrm>
              <a:custGeom>
                <a:rect b="b" l="l" r="r" t="t"/>
                <a:pathLst>
                  <a:path extrusionOk="0" h="3474" w="12278">
                    <a:moveTo>
                      <a:pt x="12277" y="1"/>
                    </a:moveTo>
                    <a:lnTo>
                      <a:pt x="0" y="198"/>
                    </a:lnTo>
                    <a:lnTo>
                      <a:pt x="0" y="3473"/>
                    </a:lnTo>
                    <a:lnTo>
                      <a:pt x="11989" y="3473"/>
                    </a:lnTo>
                    <a:lnTo>
                      <a:pt x="1227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1742042" y="3684787"/>
                <a:ext cx="81638" cy="194346"/>
              </a:xfrm>
              <a:custGeom>
                <a:rect b="b" l="l" r="r" t="t"/>
                <a:pathLst>
                  <a:path extrusionOk="0" h="2878" w="1209">
                    <a:moveTo>
                      <a:pt x="1" y="0"/>
                    </a:moveTo>
                    <a:lnTo>
                      <a:pt x="1" y="2878"/>
                    </a:lnTo>
                    <a:lnTo>
                      <a:pt x="1031" y="2878"/>
                    </a:lnTo>
                    <a:lnTo>
                      <a:pt x="1209" y="0"/>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2"/>
            <p:cNvSpPr/>
            <p:nvPr/>
          </p:nvSpPr>
          <p:spPr>
            <a:xfrm>
              <a:off x="1226130" y="5026743"/>
              <a:ext cx="6404331" cy="116756"/>
            </a:xfrm>
            <a:custGeom>
              <a:rect b="b" l="l" r="r" t="t"/>
              <a:pathLst>
                <a:path extrusionOk="0" h="1729" w="94843">
                  <a:moveTo>
                    <a:pt x="0" y="0"/>
                  </a:moveTo>
                  <a:lnTo>
                    <a:pt x="0" y="1729"/>
                  </a:lnTo>
                  <a:lnTo>
                    <a:pt x="94843" y="1729"/>
                  </a:lnTo>
                  <a:lnTo>
                    <a:pt x="94843"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95" name="Shape 795"/>
        <p:cNvGrpSpPr/>
        <p:nvPr/>
      </p:nvGrpSpPr>
      <p:grpSpPr>
        <a:xfrm>
          <a:off x="0" y="0"/>
          <a:ext cx="0" cy="0"/>
          <a:chOff x="0" y="0"/>
          <a:chExt cx="0" cy="0"/>
        </a:xfrm>
      </p:grpSpPr>
      <p:grpSp>
        <p:nvGrpSpPr>
          <p:cNvPr id="796" name="Google Shape;796;p31"/>
          <p:cNvGrpSpPr/>
          <p:nvPr/>
        </p:nvGrpSpPr>
        <p:grpSpPr>
          <a:xfrm>
            <a:off x="4121900" y="0"/>
            <a:ext cx="4702500" cy="2301750"/>
            <a:chOff x="4121900" y="0"/>
            <a:chExt cx="4702500" cy="2301750"/>
          </a:xfrm>
        </p:grpSpPr>
        <p:sp>
          <p:nvSpPr>
            <p:cNvPr id="797" name="Google Shape;797;p31"/>
            <p:cNvSpPr/>
            <p:nvPr/>
          </p:nvSpPr>
          <p:spPr>
            <a:xfrm>
              <a:off x="4121900" y="363150"/>
              <a:ext cx="47025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31"/>
            <p:cNvGrpSpPr/>
            <p:nvPr/>
          </p:nvGrpSpPr>
          <p:grpSpPr>
            <a:xfrm>
              <a:off x="4444825" y="0"/>
              <a:ext cx="4133762" cy="641924"/>
              <a:chOff x="4444825" y="0"/>
              <a:chExt cx="4133762" cy="641924"/>
            </a:xfrm>
          </p:grpSpPr>
          <p:grpSp>
            <p:nvGrpSpPr>
              <p:cNvPr id="799" name="Google Shape;799;p31"/>
              <p:cNvGrpSpPr/>
              <p:nvPr/>
            </p:nvGrpSpPr>
            <p:grpSpPr>
              <a:xfrm>
                <a:off x="4444825" y="0"/>
                <a:ext cx="46887" cy="641924"/>
                <a:chOff x="4444825" y="0"/>
                <a:chExt cx="46887" cy="641924"/>
              </a:xfrm>
            </p:grpSpPr>
            <p:sp>
              <p:nvSpPr>
                <p:cNvPr id="800" name="Google Shape;800;p31"/>
                <p:cNvSpPr/>
                <p:nvPr/>
              </p:nvSpPr>
              <p:spPr>
                <a:xfrm>
                  <a:off x="44448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1"/>
                <p:cNvSpPr/>
                <p:nvPr/>
              </p:nvSpPr>
              <p:spPr>
                <a:xfrm>
                  <a:off x="44645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31"/>
              <p:cNvGrpSpPr/>
              <p:nvPr/>
            </p:nvGrpSpPr>
            <p:grpSpPr>
              <a:xfrm>
                <a:off x="8531700" y="0"/>
                <a:ext cx="46887" cy="641924"/>
                <a:chOff x="2783050" y="0"/>
                <a:chExt cx="46887" cy="641924"/>
              </a:xfrm>
            </p:grpSpPr>
            <p:sp>
              <p:nvSpPr>
                <p:cNvPr id="803" name="Google Shape;803;p31"/>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05" name="Google Shape;805;p31"/>
          <p:cNvGrpSpPr/>
          <p:nvPr/>
        </p:nvGrpSpPr>
        <p:grpSpPr>
          <a:xfrm>
            <a:off x="4121900" y="2183200"/>
            <a:ext cx="4702500" cy="2301750"/>
            <a:chOff x="4121900" y="0"/>
            <a:chExt cx="4702500" cy="2301750"/>
          </a:xfrm>
        </p:grpSpPr>
        <p:sp>
          <p:nvSpPr>
            <p:cNvPr id="806" name="Google Shape;806;p31"/>
            <p:cNvSpPr/>
            <p:nvPr/>
          </p:nvSpPr>
          <p:spPr>
            <a:xfrm>
              <a:off x="4121900" y="363150"/>
              <a:ext cx="47025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 name="Google Shape;807;p31"/>
            <p:cNvGrpSpPr/>
            <p:nvPr/>
          </p:nvGrpSpPr>
          <p:grpSpPr>
            <a:xfrm>
              <a:off x="4444825" y="0"/>
              <a:ext cx="4133762" cy="641924"/>
              <a:chOff x="4444825" y="0"/>
              <a:chExt cx="4133762" cy="641924"/>
            </a:xfrm>
          </p:grpSpPr>
          <p:grpSp>
            <p:nvGrpSpPr>
              <p:cNvPr id="808" name="Google Shape;808;p31"/>
              <p:cNvGrpSpPr/>
              <p:nvPr/>
            </p:nvGrpSpPr>
            <p:grpSpPr>
              <a:xfrm>
                <a:off x="4444825" y="0"/>
                <a:ext cx="46887" cy="641924"/>
                <a:chOff x="4444825" y="0"/>
                <a:chExt cx="46887" cy="641924"/>
              </a:xfrm>
            </p:grpSpPr>
            <p:sp>
              <p:nvSpPr>
                <p:cNvPr id="809" name="Google Shape;809;p31"/>
                <p:cNvSpPr/>
                <p:nvPr/>
              </p:nvSpPr>
              <p:spPr>
                <a:xfrm>
                  <a:off x="44448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1"/>
                <p:cNvSpPr/>
                <p:nvPr/>
              </p:nvSpPr>
              <p:spPr>
                <a:xfrm>
                  <a:off x="44645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31"/>
              <p:cNvGrpSpPr/>
              <p:nvPr/>
            </p:nvGrpSpPr>
            <p:grpSpPr>
              <a:xfrm>
                <a:off x="8531700" y="0"/>
                <a:ext cx="46887" cy="641924"/>
                <a:chOff x="2783050" y="0"/>
                <a:chExt cx="46887" cy="641924"/>
              </a:xfrm>
            </p:grpSpPr>
            <p:sp>
              <p:nvSpPr>
                <p:cNvPr id="812" name="Google Shape;812;p31"/>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1"/>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14" name="Google Shape;814;p31"/>
          <p:cNvSpPr txBox="1"/>
          <p:nvPr>
            <p:ph type="ctrTitle"/>
          </p:nvPr>
        </p:nvSpPr>
        <p:spPr>
          <a:xfrm>
            <a:off x="4617950" y="44075"/>
            <a:ext cx="37104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CONFIDENCE</a:t>
            </a:r>
            <a:endParaRPr/>
          </a:p>
        </p:txBody>
      </p:sp>
      <p:sp>
        <p:nvSpPr>
          <p:cNvPr id="815" name="Google Shape;815;p31"/>
          <p:cNvSpPr txBox="1"/>
          <p:nvPr>
            <p:ph idx="3" type="ctrTitle"/>
          </p:nvPr>
        </p:nvSpPr>
        <p:spPr>
          <a:xfrm>
            <a:off x="4617950" y="2183200"/>
            <a:ext cx="3710400" cy="119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LIFT</a:t>
            </a:r>
            <a:endParaRPr/>
          </a:p>
        </p:txBody>
      </p:sp>
      <p:sp>
        <p:nvSpPr>
          <p:cNvPr id="816" name="Google Shape;816;p31"/>
          <p:cNvSpPr txBox="1"/>
          <p:nvPr/>
        </p:nvSpPr>
        <p:spPr>
          <a:xfrm>
            <a:off x="325400" y="283425"/>
            <a:ext cx="3082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latin typeface="Fira Sans Extra Condensed Medium"/>
                <a:ea typeface="Fira Sans Extra Condensed Medium"/>
                <a:cs typeface="Fira Sans Extra Condensed Medium"/>
                <a:sym typeface="Fira Sans Extra Condensed Medium"/>
              </a:rPr>
              <a:t>Components of Apriori Algorithm</a:t>
            </a:r>
            <a:endParaRPr sz="3400">
              <a:latin typeface="Fira Sans Extra Condensed Medium"/>
              <a:ea typeface="Fira Sans Extra Condensed Medium"/>
              <a:cs typeface="Fira Sans Extra Condensed Medium"/>
              <a:sym typeface="Fira Sans Extra Condensed Medium"/>
            </a:endParaRPr>
          </a:p>
        </p:txBody>
      </p:sp>
      <p:grpSp>
        <p:nvGrpSpPr>
          <p:cNvPr id="817" name="Google Shape;817;p31"/>
          <p:cNvGrpSpPr/>
          <p:nvPr/>
        </p:nvGrpSpPr>
        <p:grpSpPr>
          <a:xfrm>
            <a:off x="105145" y="1417074"/>
            <a:ext cx="3883795" cy="2346404"/>
            <a:chOff x="4121900" y="0"/>
            <a:chExt cx="4702500" cy="2301750"/>
          </a:xfrm>
        </p:grpSpPr>
        <p:sp>
          <p:nvSpPr>
            <p:cNvPr id="818" name="Google Shape;818;p31"/>
            <p:cNvSpPr/>
            <p:nvPr/>
          </p:nvSpPr>
          <p:spPr>
            <a:xfrm>
              <a:off x="4121900" y="363150"/>
              <a:ext cx="47025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31"/>
            <p:cNvGrpSpPr/>
            <p:nvPr/>
          </p:nvGrpSpPr>
          <p:grpSpPr>
            <a:xfrm>
              <a:off x="4444825" y="0"/>
              <a:ext cx="4133762" cy="641924"/>
              <a:chOff x="4444825" y="0"/>
              <a:chExt cx="4133762" cy="641924"/>
            </a:xfrm>
          </p:grpSpPr>
          <p:grpSp>
            <p:nvGrpSpPr>
              <p:cNvPr id="820" name="Google Shape;820;p31"/>
              <p:cNvGrpSpPr/>
              <p:nvPr/>
            </p:nvGrpSpPr>
            <p:grpSpPr>
              <a:xfrm>
                <a:off x="4444825" y="0"/>
                <a:ext cx="46887" cy="641924"/>
                <a:chOff x="4444825" y="0"/>
                <a:chExt cx="46887" cy="641924"/>
              </a:xfrm>
            </p:grpSpPr>
            <p:sp>
              <p:nvSpPr>
                <p:cNvPr id="821" name="Google Shape;821;p31"/>
                <p:cNvSpPr/>
                <p:nvPr/>
              </p:nvSpPr>
              <p:spPr>
                <a:xfrm>
                  <a:off x="44448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1"/>
                <p:cNvSpPr/>
                <p:nvPr/>
              </p:nvSpPr>
              <p:spPr>
                <a:xfrm>
                  <a:off x="44645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31"/>
              <p:cNvGrpSpPr/>
              <p:nvPr/>
            </p:nvGrpSpPr>
            <p:grpSpPr>
              <a:xfrm>
                <a:off x="8531700" y="0"/>
                <a:ext cx="46887" cy="641924"/>
                <a:chOff x="2783050" y="0"/>
                <a:chExt cx="46887" cy="641924"/>
              </a:xfrm>
            </p:grpSpPr>
            <p:sp>
              <p:nvSpPr>
                <p:cNvPr id="824" name="Google Shape;824;p31"/>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1"/>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26" name="Google Shape;826;p31"/>
          <p:cNvSpPr txBox="1"/>
          <p:nvPr>
            <p:ph idx="2" type="subTitle"/>
          </p:nvPr>
        </p:nvSpPr>
        <p:spPr>
          <a:xfrm>
            <a:off x="105150" y="2301750"/>
            <a:ext cx="3841500" cy="84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rgbClr val="333333"/>
                </a:solidFill>
                <a:latin typeface="Barlow SemiBold"/>
                <a:ea typeface="Barlow SemiBold"/>
                <a:cs typeface="Barlow SemiBold"/>
                <a:sym typeface="Barlow SemiBold"/>
              </a:rPr>
              <a:t>Support refers to the default popularity of any product. You find the support as a quotient of the division of the number of transactions comprising that product by the total number of transactions.</a:t>
            </a:r>
            <a:endParaRPr sz="1700">
              <a:latin typeface="Barlow SemiBold"/>
              <a:ea typeface="Barlow SemiBold"/>
              <a:cs typeface="Barlow SemiBold"/>
              <a:sym typeface="Barlow SemiBold"/>
            </a:endParaRPr>
          </a:p>
        </p:txBody>
      </p:sp>
      <p:sp>
        <p:nvSpPr>
          <p:cNvPr id="827" name="Google Shape;827;p31"/>
          <p:cNvSpPr txBox="1"/>
          <p:nvPr>
            <p:ph type="ctrTitle"/>
          </p:nvPr>
        </p:nvSpPr>
        <p:spPr>
          <a:xfrm>
            <a:off x="493651" y="1463947"/>
            <a:ext cx="3064500" cy="12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SUPPORT</a:t>
            </a:r>
            <a:endParaRPr/>
          </a:p>
        </p:txBody>
      </p:sp>
      <p:sp>
        <p:nvSpPr>
          <p:cNvPr id="828" name="Google Shape;828;p31"/>
          <p:cNvSpPr txBox="1"/>
          <p:nvPr>
            <p:ph idx="2" type="subTitle"/>
          </p:nvPr>
        </p:nvSpPr>
        <p:spPr>
          <a:xfrm>
            <a:off x="4167275" y="750025"/>
            <a:ext cx="4657200" cy="123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rgbClr val="333333"/>
                </a:solidFill>
                <a:latin typeface="Barlow SemiBold"/>
                <a:ea typeface="Barlow SemiBold"/>
                <a:cs typeface="Barlow SemiBold"/>
                <a:sym typeface="Barlow SemiBold"/>
              </a:rPr>
              <a:t>Confidence refers to the possibility that the customers bought both biscuits and chocolates together. So, you need to divide the number of transactions that comprise both biscuits and chocolates by the total number of transactions to get the confidence.</a:t>
            </a:r>
            <a:endParaRPr sz="1700">
              <a:latin typeface="Barlow SemiBold"/>
              <a:ea typeface="Barlow SemiBold"/>
              <a:cs typeface="Barlow SemiBold"/>
              <a:sym typeface="Barlow SemiBold"/>
            </a:endParaRPr>
          </a:p>
        </p:txBody>
      </p:sp>
      <p:sp>
        <p:nvSpPr>
          <p:cNvPr id="829" name="Google Shape;829;p31"/>
          <p:cNvSpPr txBox="1"/>
          <p:nvPr>
            <p:ph idx="2" type="subTitle"/>
          </p:nvPr>
        </p:nvSpPr>
        <p:spPr>
          <a:xfrm>
            <a:off x="4144550" y="2954000"/>
            <a:ext cx="4657200" cy="123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rgbClr val="3D3D3D"/>
                </a:solidFill>
                <a:latin typeface="Barlow SemiBold"/>
                <a:ea typeface="Barlow SemiBold"/>
                <a:cs typeface="Barlow SemiBold"/>
                <a:sym typeface="Barlow SemiBold"/>
              </a:rPr>
              <a:t>Lift measures the performance of a targeting model (known as an association rule) at predicting a specific outcome, compared with a random choice. Therefore, Lift is the ratio between target response and average response. That is to say that Lift is a ratio between confidence and expected confidence.</a:t>
            </a:r>
            <a:endParaRPr sz="2000">
              <a:latin typeface="Barlow SemiBold"/>
              <a:ea typeface="Barlow SemiBold"/>
              <a:cs typeface="Barlow SemiBold"/>
              <a:sym typeface="Barlow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33" name="Shape 833"/>
        <p:cNvGrpSpPr/>
        <p:nvPr/>
      </p:nvGrpSpPr>
      <p:grpSpPr>
        <a:xfrm>
          <a:off x="0" y="0"/>
          <a:ext cx="0" cy="0"/>
          <a:chOff x="0" y="0"/>
          <a:chExt cx="0" cy="0"/>
        </a:xfrm>
      </p:grpSpPr>
      <p:sp>
        <p:nvSpPr>
          <p:cNvPr id="834" name="Google Shape;834;p32"/>
          <p:cNvSpPr txBox="1"/>
          <p:nvPr/>
        </p:nvSpPr>
        <p:spPr>
          <a:xfrm>
            <a:off x="3412250" y="1051300"/>
            <a:ext cx="21267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Details</a:t>
            </a:r>
            <a:endParaRPr sz="1800">
              <a:solidFill>
                <a:srgbClr val="2A2929"/>
              </a:solidFill>
              <a:latin typeface="Fjalla One"/>
              <a:ea typeface="Fjalla One"/>
              <a:cs typeface="Fjalla One"/>
              <a:sym typeface="Fjalla One"/>
            </a:endParaRPr>
          </a:p>
        </p:txBody>
      </p:sp>
      <p:sp>
        <p:nvSpPr>
          <p:cNvPr id="835" name="Google Shape;835;p32"/>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Understanding the Data </a:t>
            </a:r>
            <a:endParaRPr b="0">
              <a:solidFill>
                <a:srgbClr val="2A2929"/>
              </a:solidFill>
            </a:endParaRPr>
          </a:p>
        </p:txBody>
      </p:sp>
      <p:grpSp>
        <p:nvGrpSpPr>
          <p:cNvPr id="836" name="Google Shape;836;p32"/>
          <p:cNvGrpSpPr/>
          <p:nvPr/>
        </p:nvGrpSpPr>
        <p:grpSpPr>
          <a:xfrm>
            <a:off x="7694009" y="1749404"/>
            <a:ext cx="1262864" cy="2985568"/>
            <a:chOff x="4561400" y="3218425"/>
            <a:chExt cx="926125" cy="2189475"/>
          </a:xfrm>
        </p:grpSpPr>
        <p:sp>
          <p:nvSpPr>
            <p:cNvPr id="837" name="Google Shape;837;p32"/>
            <p:cNvSpPr/>
            <p:nvPr/>
          </p:nvSpPr>
          <p:spPr>
            <a:xfrm>
              <a:off x="4801175" y="4360700"/>
              <a:ext cx="478625" cy="971100"/>
            </a:xfrm>
            <a:custGeom>
              <a:rect b="b" l="l" r="r" t="t"/>
              <a:pathLst>
                <a:path extrusionOk="0" h="38844" w="19145">
                  <a:moveTo>
                    <a:pt x="4334" y="1"/>
                  </a:moveTo>
                  <a:cubicBezTo>
                    <a:pt x="3352" y="1"/>
                    <a:pt x="2685" y="87"/>
                    <a:pt x="2685" y="87"/>
                  </a:cubicBezTo>
                  <a:lnTo>
                    <a:pt x="0" y="2419"/>
                  </a:lnTo>
                  <a:cubicBezTo>
                    <a:pt x="174" y="2536"/>
                    <a:pt x="2510" y="19816"/>
                    <a:pt x="3151" y="25535"/>
                  </a:cubicBezTo>
                  <a:cubicBezTo>
                    <a:pt x="3792" y="31257"/>
                    <a:pt x="3676" y="36511"/>
                    <a:pt x="3676" y="36511"/>
                  </a:cubicBezTo>
                  <a:lnTo>
                    <a:pt x="5079" y="36919"/>
                  </a:lnTo>
                  <a:cubicBezTo>
                    <a:pt x="5079" y="36919"/>
                    <a:pt x="6128" y="36567"/>
                    <a:pt x="5836" y="35810"/>
                  </a:cubicBezTo>
                  <a:cubicBezTo>
                    <a:pt x="5544" y="35049"/>
                    <a:pt x="4609" y="33241"/>
                    <a:pt x="5019" y="33008"/>
                  </a:cubicBezTo>
                  <a:cubicBezTo>
                    <a:pt x="5427" y="32772"/>
                    <a:pt x="6245" y="32364"/>
                    <a:pt x="5952" y="31197"/>
                  </a:cubicBezTo>
                  <a:cubicBezTo>
                    <a:pt x="5660" y="30030"/>
                    <a:pt x="5427" y="3531"/>
                    <a:pt x="5427" y="3530"/>
                  </a:cubicBezTo>
                  <a:lnTo>
                    <a:pt x="5427" y="3530"/>
                  </a:lnTo>
                  <a:cubicBezTo>
                    <a:pt x="5428" y="3531"/>
                    <a:pt x="15233" y="29329"/>
                    <a:pt x="16167" y="32074"/>
                  </a:cubicBezTo>
                  <a:cubicBezTo>
                    <a:pt x="17101" y="34816"/>
                    <a:pt x="15642" y="33998"/>
                    <a:pt x="16110" y="34932"/>
                  </a:cubicBezTo>
                  <a:cubicBezTo>
                    <a:pt x="16576" y="35866"/>
                    <a:pt x="17337" y="37152"/>
                    <a:pt x="17337" y="37152"/>
                  </a:cubicBezTo>
                  <a:cubicBezTo>
                    <a:pt x="17337" y="37152"/>
                    <a:pt x="16928" y="37561"/>
                    <a:pt x="17337" y="38202"/>
                  </a:cubicBezTo>
                  <a:lnTo>
                    <a:pt x="17743" y="38843"/>
                  </a:lnTo>
                  <a:lnTo>
                    <a:pt x="19145" y="37617"/>
                  </a:lnTo>
                  <a:cubicBezTo>
                    <a:pt x="19145" y="37617"/>
                    <a:pt x="13891" y="13977"/>
                    <a:pt x="10449" y="1663"/>
                  </a:cubicBezTo>
                  <a:cubicBezTo>
                    <a:pt x="8674" y="258"/>
                    <a:pt x="6032" y="1"/>
                    <a:pt x="4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2"/>
            <p:cNvSpPr/>
            <p:nvPr/>
          </p:nvSpPr>
          <p:spPr>
            <a:xfrm>
              <a:off x="4561400" y="3817775"/>
              <a:ext cx="277850" cy="386300"/>
            </a:xfrm>
            <a:custGeom>
              <a:rect b="b" l="l" r="r" t="t"/>
              <a:pathLst>
                <a:path extrusionOk="0" h="15452" w="11114">
                  <a:moveTo>
                    <a:pt x="4057" y="0"/>
                  </a:moveTo>
                  <a:lnTo>
                    <a:pt x="2632" y="155"/>
                  </a:lnTo>
                  <a:cubicBezTo>
                    <a:pt x="2632" y="155"/>
                    <a:pt x="1" y="10930"/>
                    <a:pt x="1177" y="15451"/>
                  </a:cubicBezTo>
                  <a:cubicBezTo>
                    <a:pt x="5667" y="14179"/>
                    <a:pt x="9567" y="11578"/>
                    <a:pt x="9567" y="11578"/>
                  </a:cubicBezTo>
                  <a:lnTo>
                    <a:pt x="11114" y="6099"/>
                  </a:lnTo>
                  <a:lnTo>
                    <a:pt x="5821" y="4461"/>
                  </a:lnTo>
                  <a:cubicBezTo>
                    <a:pt x="5727" y="4489"/>
                    <a:pt x="4800" y="6533"/>
                    <a:pt x="4644" y="6966"/>
                  </a:cubicBezTo>
                  <a:cubicBezTo>
                    <a:pt x="4271" y="3777"/>
                    <a:pt x="4057" y="0"/>
                    <a:pt x="4057"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2"/>
            <p:cNvSpPr/>
            <p:nvPr/>
          </p:nvSpPr>
          <p:spPr>
            <a:xfrm>
              <a:off x="5078400" y="3999675"/>
              <a:ext cx="238400" cy="232425"/>
            </a:xfrm>
            <a:custGeom>
              <a:rect b="b" l="l" r="r" t="t"/>
              <a:pathLst>
                <a:path extrusionOk="0" h="9297" w="9536">
                  <a:moveTo>
                    <a:pt x="5695" y="0"/>
                  </a:moveTo>
                  <a:lnTo>
                    <a:pt x="1393" y="92"/>
                  </a:lnTo>
                  <a:lnTo>
                    <a:pt x="840" y="3253"/>
                  </a:lnTo>
                  <a:lnTo>
                    <a:pt x="2048" y="695"/>
                  </a:lnTo>
                  <a:lnTo>
                    <a:pt x="3147" y="4042"/>
                  </a:lnTo>
                  <a:lnTo>
                    <a:pt x="663" y="4264"/>
                  </a:lnTo>
                  <a:lnTo>
                    <a:pt x="1" y="8049"/>
                  </a:lnTo>
                  <a:cubicBezTo>
                    <a:pt x="1" y="8049"/>
                    <a:pt x="3533" y="9297"/>
                    <a:pt x="7327" y="9297"/>
                  </a:cubicBezTo>
                  <a:cubicBezTo>
                    <a:pt x="7926" y="9297"/>
                    <a:pt x="8531" y="9266"/>
                    <a:pt x="9131" y="9194"/>
                  </a:cubicBezTo>
                  <a:cubicBezTo>
                    <a:pt x="9536" y="5292"/>
                    <a:pt x="8049" y="589"/>
                    <a:pt x="8049" y="589"/>
                  </a:cubicBezTo>
                  <a:lnTo>
                    <a:pt x="5695" y="0"/>
                  </a:ln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2"/>
            <p:cNvSpPr/>
            <p:nvPr/>
          </p:nvSpPr>
          <p:spPr>
            <a:xfrm>
              <a:off x="4687525" y="3648100"/>
              <a:ext cx="606375" cy="813925"/>
            </a:xfrm>
            <a:custGeom>
              <a:rect b="b" l="l" r="r" t="t"/>
              <a:pathLst>
                <a:path extrusionOk="0" h="32557" w="24255">
                  <a:moveTo>
                    <a:pt x="13666" y="1"/>
                  </a:moveTo>
                  <a:lnTo>
                    <a:pt x="8085" y="1230"/>
                  </a:lnTo>
                  <a:cubicBezTo>
                    <a:pt x="3824" y="4831"/>
                    <a:pt x="1" y="11071"/>
                    <a:pt x="1" y="11071"/>
                  </a:cubicBezTo>
                  <a:cubicBezTo>
                    <a:pt x="1" y="11071"/>
                    <a:pt x="1231" y="12302"/>
                    <a:pt x="2331" y="13224"/>
                  </a:cubicBezTo>
                  <a:cubicBezTo>
                    <a:pt x="1541" y="16124"/>
                    <a:pt x="2112" y="26491"/>
                    <a:pt x="3208" y="30885"/>
                  </a:cubicBezTo>
                  <a:cubicBezTo>
                    <a:pt x="4039" y="31688"/>
                    <a:pt x="6906" y="32556"/>
                    <a:pt x="10014" y="32556"/>
                  </a:cubicBezTo>
                  <a:cubicBezTo>
                    <a:pt x="12009" y="32556"/>
                    <a:pt x="14102" y="32199"/>
                    <a:pt x="15819" y="31237"/>
                  </a:cubicBezTo>
                  <a:cubicBezTo>
                    <a:pt x="15509" y="26755"/>
                    <a:pt x="18014" y="15772"/>
                    <a:pt x="18014" y="15772"/>
                  </a:cubicBezTo>
                  <a:cubicBezTo>
                    <a:pt x="18014" y="15772"/>
                    <a:pt x="18279" y="15791"/>
                    <a:pt x="18716" y="15791"/>
                  </a:cubicBezTo>
                  <a:cubicBezTo>
                    <a:pt x="19918" y="15791"/>
                    <a:pt x="22417" y="15649"/>
                    <a:pt x="24255" y="14585"/>
                  </a:cubicBezTo>
                  <a:cubicBezTo>
                    <a:pt x="21443" y="3253"/>
                    <a:pt x="13666" y="1"/>
                    <a:pt x="13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2"/>
            <p:cNvSpPr/>
            <p:nvPr/>
          </p:nvSpPr>
          <p:spPr>
            <a:xfrm>
              <a:off x="4898425" y="3218425"/>
              <a:ext cx="183425" cy="248950"/>
            </a:xfrm>
            <a:custGeom>
              <a:rect b="b" l="l" r="r" t="t"/>
              <a:pathLst>
                <a:path extrusionOk="0" h="9958" w="7337">
                  <a:moveTo>
                    <a:pt x="1157" y="0"/>
                  </a:moveTo>
                  <a:cubicBezTo>
                    <a:pt x="909" y="0"/>
                    <a:pt x="869" y="179"/>
                    <a:pt x="737" y="510"/>
                  </a:cubicBezTo>
                  <a:cubicBezTo>
                    <a:pt x="477" y="1169"/>
                    <a:pt x="0" y="3755"/>
                    <a:pt x="132" y="4495"/>
                  </a:cubicBezTo>
                  <a:cubicBezTo>
                    <a:pt x="153" y="4615"/>
                    <a:pt x="181" y="4665"/>
                    <a:pt x="212" y="4665"/>
                  </a:cubicBezTo>
                  <a:cubicBezTo>
                    <a:pt x="371" y="4665"/>
                    <a:pt x="622" y="3409"/>
                    <a:pt x="657" y="3409"/>
                  </a:cubicBezTo>
                  <a:cubicBezTo>
                    <a:pt x="659" y="3409"/>
                    <a:pt x="659" y="3411"/>
                    <a:pt x="660" y="3413"/>
                  </a:cubicBezTo>
                  <a:cubicBezTo>
                    <a:pt x="685" y="3519"/>
                    <a:pt x="265" y="5049"/>
                    <a:pt x="737" y="6289"/>
                  </a:cubicBezTo>
                  <a:lnTo>
                    <a:pt x="5832" y="9957"/>
                  </a:lnTo>
                  <a:lnTo>
                    <a:pt x="7337" y="4520"/>
                  </a:lnTo>
                  <a:cubicBezTo>
                    <a:pt x="7337" y="4520"/>
                    <a:pt x="4751" y="1328"/>
                    <a:pt x="2823" y="563"/>
                  </a:cubicBezTo>
                  <a:cubicBezTo>
                    <a:pt x="1860" y="179"/>
                    <a:pt x="1405" y="0"/>
                    <a:pt x="11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2"/>
            <p:cNvSpPr/>
            <p:nvPr/>
          </p:nvSpPr>
          <p:spPr>
            <a:xfrm>
              <a:off x="4887075" y="3257925"/>
              <a:ext cx="170125" cy="439750"/>
            </a:xfrm>
            <a:custGeom>
              <a:rect b="b" l="l" r="r" t="t"/>
              <a:pathLst>
                <a:path extrusionOk="0" h="17590" w="6805">
                  <a:moveTo>
                    <a:pt x="3169" y="1"/>
                  </a:moveTo>
                  <a:cubicBezTo>
                    <a:pt x="3126" y="1"/>
                    <a:pt x="3083" y="4"/>
                    <a:pt x="3041" y="12"/>
                  </a:cubicBezTo>
                  <a:cubicBezTo>
                    <a:pt x="1604" y="272"/>
                    <a:pt x="1505" y="2630"/>
                    <a:pt x="1505" y="2630"/>
                  </a:cubicBezTo>
                  <a:cubicBezTo>
                    <a:pt x="1505" y="2630"/>
                    <a:pt x="131" y="9698"/>
                    <a:pt x="64" y="11823"/>
                  </a:cubicBezTo>
                  <a:cubicBezTo>
                    <a:pt x="6" y="13771"/>
                    <a:pt x="438" y="13854"/>
                    <a:pt x="512" y="13854"/>
                  </a:cubicBezTo>
                  <a:cubicBezTo>
                    <a:pt x="518" y="13854"/>
                    <a:pt x="522" y="13853"/>
                    <a:pt x="522" y="13853"/>
                  </a:cubicBezTo>
                  <a:lnTo>
                    <a:pt x="522" y="13853"/>
                  </a:lnTo>
                  <a:lnTo>
                    <a:pt x="0" y="17028"/>
                  </a:lnTo>
                  <a:cubicBezTo>
                    <a:pt x="0" y="17028"/>
                    <a:pt x="893" y="17590"/>
                    <a:pt x="2139" y="17590"/>
                  </a:cubicBezTo>
                  <a:cubicBezTo>
                    <a:pt x="3180" y="17590"/>
                    <a:pt x="4470" y="17197"/>
                    <a:pt x="5691" y="15752"/>
                  </a:cubicBezTo>
                  <a:cubicBezTo>
                    <a:pt x="5824" y="10875"/>
                    <a:pt x="6805" y="4103"/>
                    <a:pt x="6805" y="4103"/>
                  </a:cubicBezTo>
                  <a:cubicBezTo>
                    <a:pt x="6805" y="4103"/>
                    <a:pt x="4615" y="1"/>
                    <a:pt x="3169" y="1"/>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2"/>
            <p:cNvSpPr/>
            <p:nvPr/>
          </p:nvSpPr>
          <p:spPr>
            <a:xfrm>
              <a:off x="5035950" y="3447950"/>
              <a:ext cx="67550" cy="57675"/>
            </a:xfrm>
            <a:custGeom>
              <a:rect b="b" l="l" r="r" t="t"/>
              <a:pathLst>
                <a:path extrusionOk="0" h="2307" w="2702">
                  <a:moveTo>
                    <a:pt x="1879" y="0"/>
                  </a:moveTo>
                  <a:cubicBezTo>
                    <a:pt x="1874" y="0"/>
                    <a:pt x="1869" y="1"/>
                    <a:pt x="1864" y="1"/>
                  </a:cubicBezTo>
                  <a:cubicBezTo>
                    <a:pt x="916" y="36"/>
                    <a:pt x="32" y="723"/>
                    <a:pt x="32" y="723"/>
                  </a:cubicBezTo>
                  <a:lnTo>
                    <a:pt x="1" y="2193"/>
                  </a:lnTo>
                  <a:cubicBezTo>
                    <a:pt x="212" y="2272"/>
                    <a:pt x="410" y="2307"/>
                    <a:pt x="595" y="2307"/>
                  </a:cubicBezTo>
                  <a:cubicBezTo>
                    <a:pt x="2093" y="2307"/>
                    <a:pt x="2702" y="0"/>
                    <a:pt x="1879"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2"/>
            <p:cNvSpPr/>
            <p:nvPr/>
          </p:nvSpPr>
          <p:spPr>
            <a:xfrm>
              <a:off x="4850925" y="3427775"/>
              <a:ext cx="54925" cy="61825"/>
            </a:xfrm>
            <a:custGeom>
              <a:rect b="b" l="l" r="r" t="t"/>
              <a:pathLst>
                <a:path extrusionOk="0" h="2473" w="2197">
                  <a:moveTo>
                    <a:pt x="912" y="0"/>
                  </a:moveTo>
                  <a:cubicBezTo>
                    <a:pt x="851" y="0"/>
                    <a:pt x="788" y="7"/>
                    <a:pt x="724" y="22"/>
                  </a:cubicBezTo>
                  <a:cubicBezTo>
                    <a:pt x="0" y="196"/>
                    <a:pt x="149" y="2472"/>
                    <a:pt x="1418" y="2472"/>
                  </a:cubicBezTo>
                  <a:cubicBezTo>
                    <a:pt x="1582" y="2472"/>
                    <a:pt x="1765" y="2434"/>
                    <a:pt x="1968" y="2348"/>
                  </a:cubicBezTo>
                  <a:lnTo>
                    <a:pt x="2196" y="973"/>
                  </a:lnTo>
                  <a:cubicBezTo>
                    <a:pt x="2196" y="973"/>
                    <a:pt x="1639" y="0"/>
                    <a:pt x="912"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2"/>
            <p:cNvSpPr/>
            <p:nvPr/>
          </p:nvSpPr>
          <p:spPr>
            <a:xfrm>
              <a:off x="4969700" y="3250200"/>
              <a:ext cx="92350" cy="159800"/>
            </a:xfrm>
            <a:custGeom>
              <a:rect b="b" l="l" r="r" t="t"/>
              <a:pathLst>
                <a:path extrusionOk="0" h="6392" w="3694">
                  <a:moveTo>
                    <a:pt x="468" y="0"/>
                  </a:moveTo>
                  <a:cubicBezTo>
                    <a:pt x="23" y="0"/>
                    <a:pt x="0" y="557"/>
                    <a:pt x="0" y="557"/>
                  </a:cubicBezTo>
                  <a:cubicBezTo>
                    <a:pt x="0" y="557"/>
                    <a:pt x="289" y="3302"/>
                    <a:pt x="843" y="4201"/>
                  </a:cubicBezTo>
                  <a:cubicBezTo>
                    <a:pt x="966" y="4400"/>
                    <a:pt x="1057" y="4483"/>
                    <a:pt x="1122" y="4483"/>
                  </a:cubicBezTo>
                  <a:cubicBezTo>
                    <a:pt x="1350" y="4483"/>
                    <a:pt x="1258" y="3454"/>
                    <a:pt x="1135" y="2777"/>
                  </a:cubicBezTo>
                  <a:lnTo>
                    <a:pt x="1135" y="2777"/>
                  </a:lnTo>
                  <a:cubicBezTo>
                    <a:pt x="1636" y="5364"/>
                    <a:pt x="2929" y="6258"/>
                    <a:pt x="3274" y="6392"/>
                  </a:cubicBezTo>
                  <a:cubicBezTo>
                    <a:pt x="3693" y="4359"/>
                    <a:pt x="3693" y="3725"/>
                    <a:pt x="3693" y="3725"/>
                  </a:cubicBezTo>
                  <a:cubicBezTo>
                    <a:pt x="3693" y="3725"/>
                    <a:pt x="1029" y="57"/>
                    <a:pt x="529" y="4"/>
                  </a:cubicBezTo>
                  <a:cubicBezTo>
                    <a:pt x="508" y="2"/>
                    <a:pt x="488" y="0"/>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2"/>
            <p:cNvSpPr/>
            <p:nvPr/>
          </p:nvSpPr>
          <p:spPr>
            <a:xfrm>
              <a:off x="4915250" y="3243925"/>
              <a:ext cx="74225" cy="124075"/>
            </a:xfrm>
            <a:custGeom>
              <a:rect b="b" l="l" r="r" t="t"/>
              <a:pathLst>
                <a:path extrusionOk="0" h="4963" w="2969">
                  <a:moveTo>
                    <a:pt x="1160" y="1"/>
                  </a:moveTo>
                  <a:lnTo>
                    <a:pt x="121" y="1006"/>
                  </a:lnTo>
                  <a:lnTo>
                    <a:pt x="1" y="4963"/>
                  </a:lnTo>
                  <a:cubicBezTo>
                    <a:pt x="1" y="4963"/>
                    <a:pt x="716" y="2644"/>
                    <a:pt x="1196" y="1894"/>
                  </a:cubicBezTo>
                  <a:cubicBezTo>
                    <a:pt x="1671" y="1143"/>
                    <a:pt x="2355" y="1023"/>
                    <a:pt x="2355" y="1023"/>
                  </a:cubicBezTo>
                  <a:lnTo>
                    <a:pt x="2968" y="530"/>
                  </a:lnTo>
                  <a:cubicBezTo>
                    <a:pt x="2968" y="530"/>
                    <a:pt x="2510" y="206"/>
                    <a:pt x="2372" y="170"/>
                  </a:cubicBezTo>
                  <a:cubicBezTo>
                    <a:pt x="2235" y="139"/>
                    <a:pt x="1160" y="1"/>
                    <a:pt x="1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2"/>
            <p:cNvSpPr/>
            <p:nvPr/>
          </p:nvSpPr>
          <p:spPr>
            <a:xfrm>
              <a:off x="4577600" y="3550650"/>
              <a:ext cx="164700" cy="349075"/>
            </a:xfrm>
            <a:custGeom>
              <a:rect b="b" l="l" r="r" t="t"/>
              <a:pathLst>
                <a:path extrusionOk="0" h="13963" w="6588">
                  <a:moveTo>
                    <a:pt x="3805" y="0"/>
                  </a:moveTo>
                  <a:cubicBezTo>
                    <a:pt x="3800" y="0"/>
                    <a:pt x="3794" y="1"/>
                    <a:pt x="3789" y="1"/>
                  </a:cubicBezTo>
                  <a:cubicBezTo>
                    <a:pt x="3200" y="40"/>
                    <a:pt x="3049" y="699"/>
                    <a:pt x="3049" y="699"/>
                  </a:cubicBezTo>
                  <a:cubicBezTo>
                    <a:pt x="3049" y="699"/>
                    <a:pt x="3047" y="699"/>
                    <a:pt x="3044" y="699"/>
                  </a:cubicBezTo>
                  <a:cubicBezTo>
                    <a:pt x="2975" y="699"/>
                    <a:pt x="2251" y="718"/>
                    <a:pt x="2013" y="1516"/>
                  </a:cubicBezTo>
                  <a:cubicBezTo>
                    <a:pt x="1308" y="1988"/>
                    <a:pt x="748" y="4060"/>
                    <a:pt x="670" y="6415"/>
                  </a:cubicBezTo>
                  <a:cubicBezTo>
                    <a:pt x="0" y="9318"/>
                    <a:pt x="550" y="10354"/>
                    <a:pt x="2083" y="10745"/>
                  </a:cubicBezTo>
                  <a:cubicBezTo>
                    <a:pt x="2044" y="11647"/>
                    <a:pt x="1963" y="13726"/>
                    <a:pt x="1963" y="13726"/>
                  </a:cubicBezTo>
                  <a:lnTo>
                    <a:pt x="3222" y="13962"/>
                  </a:lnTo>
                  <a:lnTo>
                    <a:pt x="3299" y="11136"/>
                  </a:lnTo>
                  <a:cubicBezTo>
                    <a:pt x="3299" y="11136"/>
                    <a:pt x="4557" y="10639"/>
                    <a:pt x="5135" y="9487"/>
                  </a:cubicBezTo>
                  <a:cubicBezTo>
                    <a:pt x="5406" y="8941"/>
                    <a:pt x="5315" y="7450"/>
                    <a:pt x="5744" y="6390"/>
                  </a:cubicBezTo>
                  <a:cubicBezTo>
                    <a:pt x="6115" y="5483"/>
                    <a:pt x="6588" y="4740"/>
                    <a:pt x="6033" y="4740"/>
                  </a:cubicBezTo>
                  <a:cubicBezTo>
                    <a:pt x="5938" y="4740"/>
                    <a:pt x="5813" y="4761"/>
                    <a:pt x="5653" y="4808"/>
                  </a:cubicBezTo>
                  <a:cubicBezTo>
                    <a:pt x="5064" y="5079"/>
                    <a:pt x="4669" y="5904"/>
                    <a:pt x="4669" y="5904"/>
                  </a:cubicBezTo>
                  <a:cubicBezTo>
                    <a:pt x="4669" y="5904"/>
                    <a:pt x="5180" y="1629"/>
                    <a:pt x="5300" y="1118"/>
                  </a:cubicBezTo>
                  <a:cubicBezTo>
                    <a:pt x="5376" y="785"/>
                    <a:pt x="5319" y="568"/>
                    <a:pt x="5128" y="568"/>
                  </a:cubicBezTo>
                  <a:cubicBezTo>
                    <a:pt x="5027" y="568"/>
                    <a:pt x="4888" y="629"/>
                    <a:pt x="4712" y="766"/>
                  </a:cubicBezTo>
                  <a:cubicBezTo>
                    <a:pt x="4201" y="1157"/>
                    <a:pt x="3983" y="2006"/>
                    <a:pt x="3983" y="2006"/>
                  </a:cubicBezTo>
                  <a:cubicBezTo>
                    <a:pt x="3983" y="2006"/>
                    <a:pt x="4370" y="0"/>
                    <a:pt x="3805"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2"/>
            <p:cNvSpPr/>
            <p:nvPr/>
          </p:nvSpPr>
          <p:spPr>
            <a:xfrm>
              <a:off x="4630275" y="3694175"/>
              <a:ext cx="66100" cy="66100"/>
            </a:xfrm>
            <a:custGeom>
              <a:rect b="b" l="l" r="r" t="t"/>
              <a:pathLst>
                <a:path extrusionOk="0" h="2644" w="2644">
                  <a:moveTo>
                    <a:pt x="2644" y="0"/>
                  </a:moveTo>
                  <a:lnTo>
                    <a:pt x="2644" y="0"/>
                  </a:lnTo>
                  <a:cubicBezTo>
                    <a:pt x="2325" y="517"/>
                    <a:pt x="2058" y="1055"/>
                    <a:pt x="1808" y="1601"/>
                  </a:cubicBezTo>
                  <a:lnTo>
                    <a:pt x="1808" y="1601"/>
                  </a:lnTo>
                  <a:cubicBezTo>
                    <a:pt x="1728" y="1589"/>
                    <a:pt x="1649" y="1584"/>
                    <a:pt x="1572" y="1584"/>
                  </a:cubicBezTo>
                  <a:cubicBezTo>
                    <a:pt x="1482" y="1584"/>
                    <a:pt x="1394" y="1591"/>
                    <a:pt x="1305" y="1604"/>
                  </a:cubicBezTo>
                  <a:cubicBezTo>
                    <a:pt x="1111" y="1632"/>
                    <a:pt x="917" y="1692"/>
                    <a:pt x="744" y="1786"/>
                  </a:cubicBezTo>
                  <a:cubicBezTo>
                    <a:pt x="575" y="1885"/>
                    <a:pt x="417" y="2005"/>
                    <a:pt x="293" y="2157"/>
                  </a:cubicBezTo>
                  <a:cubicBezTo>
                    <a:pt x="170" y="2301"/>
                    <a:pt x="75" y="2471"/>
                    <a:pt x="1" y="2643"/>
                  </a:cubicBezTo>
                  <a:cubicBezTo>
                    <a:pt x="64" y="2573"/>
                    <a:pt x="121" y="2495"/>
                    <a:pt x="181" y="2428"/>
                  </a:cubicBezTo>
                  <a:cubicBezTo>
                    <a:pt x="248" y="2365"/>
                    <a:pt x="308" y="2294"/>
                    <a:pt x="381" y="2241"/>
                  </a:cubicBezTo>
                  <a:cubicBezTo>
                    <a:pt x="515" y="2121"/>
                    <a:pt x="671" y="2030"/>
                    <a:pt x="829" y="1960"/>
                  </a:cubicBezTo>
                  <a:cubicBezTo>
                    <a:pt x="991" y="1889"/>
                    <a:pt x="1160" y="1846"/>
                    <a:pt x="1333" y="1825"/>
                  </a:cubicBezTo>
                  <a:cubicBezTo>
                    <a:pt x="1395" y="1818"/>
                    <a:pt x="1458" y="1814"/>
                    <a:pt x="1521" y="1814"/>
                  </a:cubicBezTo>
                  <a:cubicBezTo>
                    <a:pt x="1634" y="1814"/>
                    <a:pt x="1746" y="1825"/>
                    <a:pt x="1847" y="1843"/>
                  </a:cubicBezTo>
                  <a:lnTo>
                    <a:pt x="1946" y="1857"/>
                  </a:lnTo>
                  <a:lnTo>
                    <a:pt x="1981" y="1776"/>
                  </a:lnTo>
                  <a:cubicBezTo>
                    <a:pt x="2232" y="1199"/>
                    <a:pt x="2464" y="610"/>
                    <a:pt x="2644"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2"/>
            <p:cNvSpPr/>
            <p:nvPr/>
          </p:nvSpPr>
          <p:spPr>
            <a:xfrm>
              <a:off x="4597950" y="3690975"/>
              <a:ext cx="90050" cy="10450"/>
            </a:xfrm>
            <a:custGeom>
              <a:rect b="b" l="l" r="r" t="t"/>
              <a:pathLst>
                <a:path extrusionOk="0" h="418" w="3602">
                  <a:moveTo>
                    <a:pt x="1368" y="1"/>
                  </a:moveTo>
                  <a:cubicBezTo>
                    <a:pt x="1214" y="1"/>
                    <a:pt x="1060" y="5"/>
                    <a:pt x="907" y="16"/>
                  </a:cubicBezTo>
                  <a:cubicBezTo>
                    <a:pt x="603" y="33"/>
                    <a:pt x="300" y="65"/>
                    <a:pt x="1" y="128"/>
                  </a:cubicBezTo>
                  <a:cubicBezTo>
                    <a:pt x="607" y="192"/>
                    <a:pt x="1209" y="210"/>
                    <a:pt x="1808" y="244"/>
                  </a:cubicBezTo>
                  <a:cubicBezTo>
                    <a:pt x="2108" y="259"/>
                    <a:pt x="2408" y="280"/>
                    <a:pt x="2704" y="304"/>
                  </a:cubicBezTo>
                  <a:cubicBezTo>
                    <a:pt x="3003" y="329"/>
                    <a:pt x="3299" y="361"/>
                    <a:pt x="3602" y="418"/>
                  </a:cubicBezTo>
                  <a:cubicBezTo>
                    <a:pt x="3330" y="265"/>
                    <a:pt x="3031" y="185"/>
                    <a:pt x="2732" y="122"/>
                  </a:cubicBezTo>
                  <a:cubicBezTo>
                    <a:pt x="2429" y="62"/>
                    <a:pt x="2125" y="29"/>
                    <a:pt x="1819" y="12"/>
                  </a:cubicBezTo>
                  <a:cubicBezTo>
                    <a:pt x="1670" y="5"/>
                    <a:pt x="1519" y="1"/>
                    <a:pt x="1368"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2"/>
            <p:cNvSpPr/>
            <p:nvPr/>
          </p:nvSpPr>
          <p:spPr>
            <a:xfrm>
              <a:off x="4662275" y="3589775"/>
              <a:ext cx="18525" cy="108375"/>
            </a:xfrm>
            <a:custGeom>
              <a:rect b="b" l="l" r="r" t="t"/>
              <a:pathLst>
                <a:path extrusionOk="0" h="4335" w="741">
                  <a:moveTo>
                    <a:pt x="740" y="0"/>
                  </a:moveTo>
                  <a:cubicBezTo>
                    <a:pt x="564" y="709"/>
                    <a:pt x="451" y="1428"/>
                    <a:pt x="331" y="2147"/>
                  </a:cubicBezTo>
                  <a:cubicBezTo>
                    <a:pt x="215" y="2866"/>
                    <a:pt x="102" y="3584"/>
                    <a:pt x="0" y="4307"/>
                  </a:cubicBezTo>
                  <a:lnTo>
                    <a:pt x="233" y="4334"/>
                  </a:lnTo>
                  <a:cubicBezTo>
                    <a:pt x="296" y="3609"/>
                    <a:pt x="370" y="2887"/>
                    <a:pt x="448" y="2161"/>
                  </a:cubicBezTo>
                  <a:cubicBezTo>
                    <a:pt x="529" y="1438"/>
                    <a:pt x="602" y="716"/>
                    <a:pt x="740"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2"/>
            <p:cNvSpPr/>
            <p:nvPr/>
          </p:nvSpPr>
          <p:spPr>
            <a:xfrm>
              <a:off x="4634600" y="3565725"/>
              <a:ext cx="23350" cy="127575"/>
            </a:xfrm>
            <a:custGeom>
              <a:rect b="b" l="l" r="r" t="t"/>
              <a:pathLst>
                <a:path extrusionOk="0" h="5103" w="934">
                  <a:moveTo>
                    <a:pt x="934" y="1"/>
                  </a:moveTo>
                  <a:cubicBezTo>
                    <a:pt x="779" y="403"/>
                    <a:pt x="701" y="829"/>
                    <a:pt x="614" y="1252"/>
                  </a:cubicBezTo>
                  <a:cubicBezTo>
                    <a:pt x="529" y="1674"/>
                    <a:pt x="455" y="2097"/>
                    <a:pt x="384" y="2524"/>
                  </a:cubicBezTo>
                  <a:cubicBezTo>
                    <a:pt x="244" y="3373"/>
                    <a:pt x="117" y="4226"/>
                    <a:pt x="0" y="5078"/>
                  </a:cubicBezTo>
                  <a:lnTo>
                    <a:pt x="233" y="5103"/>
                  </a:lnTo>
                  <a:cubicBezTo>
                    <a:pt x="311" y="4250"/>
                    <a:pt x="399" y="3394"/>
                    <a:pt x="501" y="2538"/>
                  </a:cubicBezTo>
                  <a:cubicBezTo>
                    <a:pt x="550" y="2112"/>
                    <a:pt x="607" y="1685"/>
                    <a:pt x="670" y="1263"/>
                  </a:cubicBezTo>
                  <a:cubicBezTo>
                    <a:pt x="740" y="840"/>
                    <a:pt x="797" y="409"/>
                    <a:pt x="934"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2"/>
            <p:cNvSpPr/>
            <p:nvPr/>
          </p:nvSpPr>
          <p:spPr>
            <a:xfrm>
              <a:off x="4608175" y="3588550"/>
              <a:ext cx="19775" cy="103525"/>
            </a:xfrm>
            <a:custGeom>
              <a:rect b="b" l="l" r="r" t="t"/>
              <a:pathLst>
                <a:path extrusionOk="0" h="4141" w="791">
                  <a:moveTo>
                    <a:pt x="790" y="0"/>
                  </a:moveTo>
                  <a:cubicBezTo>
                    <a:pt x="670" y="329"/>
                    <a:pt x="589" y="670"/>
                    <a:pt x="511" y="1012"/>
                  </a:cubicBezTo>
                  <a:cubicBezTo>
                    <a:pt x="438" y="1353"/>
                    <a:pt x="371" y="1698"/>
                    <a:pt x="314" y="2041"/>
                  </a:cubicBezTo>
                  <a:cubicBezTo>
                    <a:pt x="194" y="2731"/>
                    <a:pt x="92" y="3422"/>
                    <a:pt x="0" y="4120"/>
                  </a:cubicBezTo>
                  <a:lnTo>
                    <a:pt x="233" y="4141"/>
                  </a:lnTo>
                  <a:cubicBezTo>
                    <a:pt x="286" y="3446"/>
                    <a:pt x="350" y="2752"/>
                    <a:pt x="427" y="2058"/>
                  </a:cubicBezTo>
                  <a:cubicBezTo>
                    <a:pt x="469" y="1713"/>
                    <a:pt x="515" y="1368"/>
                    <a:pt x="571" y="1022"/>
                  </a:cubicBezTo>
                  <a:cubicBezTo>
                    <a:pt x="628" y="680"/>
                    <a:pt x="688" y="335"/>
                    <a:pt x="790"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2"/>
            <p:cNvSpPr/>
            <p:nvPr/>
          </p:nvSpPr>
          <p:spPr>
            <a:xfrm>
              <a:off x="4685525" y="5273450"/>
              <a:ext cx="248000" cy="76400"/>
            </a:xfrm>
            <a:custGeom>
              <a:rect b="b" l="l" r="r" t="t"/>
              <a:pathLst>
                <a:path extrusionOk="0" h="3056" w="9920">
                  <a:moveTo>
                    <a:pt x="8302" y="1"/>
                  </a:moveTo>
                  <a:lnTo>
                    <a:pt x="1" y="3055"/>
                  </a:lnTo>
                  <a:lnTo>
                    <a:pt x="1" y="3055"/>
                  </a:lnTo>
                  <a:lnTo>
                    <a:pt x="9919" y="1988"/>
                  </a:lnTo>
                  <a:lnTo>
                    <a:pt x="9705" y="409"/>
                  </a:lnTo>
                  <a:lnTo>
                    <a:pt x="8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2"/>
            <p:cNvSpPr/>
            <p:nvPr/>
          </p:nvSpPr>
          <p:spPr>
            <a:xfrm>
              <a:off x="5244200" y="5301100"/>
              <a:ext cx="243325" cy="106800"/>
            </a:xfrm>
            <a:custGeom>
              <a:rect b="b" l="l" r="r" t="t"/>
              <a:pathLst>
                <a:path extrusionOk="0" h="4272" w="9733">
                  <a:moveTo>
                    <a:pt x="1424" y="1"/>
                  </a:moveTo>
                  <a:lnTo>
                    <a:pt x="22" y="1227"/>
                  </a:lnTo>
                  <a:lnTo>
                    <a:pt x="0" y="2327"/>
                  </a:lnTo>
                  <a:lnTo>
                    <a:pt x="9732" y="4272"/>
                  </a:lnTo>
                  <a:lnTo>
                    <a:pt x="1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2"/>
            <p:cNvSpPr/>
            <p:nvPr/>
          </p:nvSpPr>
          <p:spPr>
            <a:xfrm>
              <a:off x="4900650" y="3413250"/>
              <a:ext cx="64225" cy="77550"/>
            </a:xfrm>
            <a:custGeom>
              <a:rect b="b" l="l" r="r" t="t"/>
              <a:pathLst>
                <a:path extrusionOk="0" h="3102" w="2569">
                  <a:moveTo>
                    <a:pt x="2333" y="0"/>
                  </a:moveTo>
                  <a:lnTo>
                    <a:pt x="2333" y="0"/>
                  </a:lnTo>
                  <a:cubicBezTo>
                    <a:pt x="2153" y="569"/>
                    <a:pt x="1998" y="1144"/>
                    <a:pt x="1856" y="1723"/>
                  </a:cubicBezTo>
                  <a:lnTo>
                    <a:pt x="1856" y="1723"/>
                  </a:lnTo>
                  <a:cubicBezTo>
                    <a:pt x="1351" y="2076"/>
                    <a:pt x="858" y="2446"/>
                    <a:pt x="366" y="2823"/>
                  </a:cubicBezTo>
                  <a:lnTo>
                    <a:pt x="0" y="3101"/>
                  </a:lnTo>
                  <a:lnTo>
                    <a:pt x="451" y="3020"/>
                  </a:lnTo>
                  <a:cubicBezTo>
                    <a:pt x="1159" y="2890"/>
                    <a:pt x="1868" y="2738"/>
                    <a:pt x="2569" y="2555"/>
                  </a:cubicBezTo>
                  <a:lnTo>
                    <a:pt x="2569" y="2555"/>
                  </a:lnTo>
                  <a:cubicBezTo>
                    <a:pt x="1995" y="2597"/>
                    <a:pt x="1423" y="2661"/>
                    <a:pt x="853" y="2739"/>
                  </a:cubicBezTo>
                  <a:lnTo>
                    <a:pt x="853" y="2739"/>
                  </a:lnTo>
                  <a:cubicBezTo>
                    <a:pt x="1243" y="2454"/>
                    <a:pt x="1628" y="2164"/>
                    <a:pt x="2009" y="1865"/>
                  </a:cubicBezTo>
                  <a:lnTo>
                    <a:pt x="2040" y="1839"/>
                  </a:lnTo>
                  <a:lnTo>
                    <a:pt x="2047" y="1805"/>
                  </a:lnTo>
                  <a:cubicBezTo>
                    <a:pt x="2160" y="1209"/>
                    <a:pt x="2258" y="606"/>
                    <a:pt x="2333"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2"/>
            <p:cNvSpPr/>
            <p:nvPr/>
          </p:nvSpPr>
          <p:spPr>
            <a:xfrm>
              <a:off x="4929275" y="3503100"/>
              <a:ext cx="60875" cy="28100"/>
            </a:xfrm>
            <a:custGeom>
              <a:rect b="b" l="l" r="r" t="t"/>
              <a:pathLst>
                <a:path extrusionOk="0" h="1124" w="2435">
                  <a:moveTo>
                    <a:pt x="2435" y="0"/>
                  </a:moveTo>
                  <a:lnTo>
                    <a:pt x="2435" y="0"/>
                  </a:lnTo>
                  <a:cubicBezTo>
                    <a:pt x="2259" y="177"/>
                    <a:pt x="2079" y="343"/>
                    <a:pt x="1889" y="491"/>
                  </a:cubicBezTo>
                  <a:cubicBezTo>
                    <a:pt x="1702" y="634"/>
                    <a:pt x="1505" y="766"/>
                    <a:pt x="1290" y="839"/>
                  </a:cubicBezTo>
                  <a:cubicBezTo>
                    <a:pt x="1172" y="881"/>
                    <a:pt x="1049" y="901"/>
                    <a:pt x="925" y="901"/>
                  </a:cubicBezTo>
                  <a:cubicBezTo>
                    <a:pt x="828" y="901"/>
                    <a:pt x="731" y="889"/>
                    <a:pt x="635" y="864"/>
                  </a:cubicBezTo>
                  <a:cubicBezTo>
                    <a:pt x="409" y="815"/>
                    <a:pt x="212" y="670"/>
                    <a:pt x="0" y="536"/>
                  </a:cubicBezTo>
                  <a:lnTo>
                    <a:pt x="0" y="536"/>
                  </a:lnTo>
                  <a:cubicBezTo>
                    <a:pt x="141" y="737"/>
                    <a:pt x="321" y="938"/>
                    <a:pt x="575" y="1036"/>
                  </a:cubicBezTo>
                  <a:cubicBezTo>
                    <a:pt x="705" y="1095"/>
                    <a:pt x="850" y="1123"/>
                    <a:pt x="996" y="1123"/>
                  </a:cubicBezTo>
                  <a:cubicBezTo>
                    <a:pt x="1123" y="1123"/>
                    <a:pt x="1249" y="1102"/>
                    <a:pt x="1367" y="1062"/>
                  </a:cubicBezTo>
                  <a:cubicBezTo>
                    <a:pt x="1621" y="969"/>
                    <a:pt x="1836" y="811"/>
                    <a:pt x="2012" y="628"/>
                  </a:cubicBezTo>
                  <a:cubicBezTo>
                    <a:pt x="2188" y="441"/>
                    <a:pt x="2336" y="233"/>
                    <a:pt x="2435"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2"/>
            <p:cNvSpPr/>
            <p:nvPr/>
          </p:nvSpPr>
          <p:spPr>
            <a:xfrm>
              <a:off x="5030150" y="3464875"/>
              <a:ext cx="45350" cy="27875"/>
            </a:xfrm>
            <a:custGeom>
              <a:rect b="b" l="l" r="r" t="t"/>
              <a:pathLst>
                <a:path extrusionOk="0" h="1115" w="1814">
                  <a:moveTo>
                    <a:pt x="603" y="913"/>
                  </a:moveTo>
                  <a:lnTo>
                    <a:pt x="603" y="913"/>
                  </a:lnTo>
                  <a:cubicBezTo>
                    <a:pt x="604" y="913"/>
                    <a:pt x="603" y="916"/>
                    <a:pt x="601" y="919"/>
                  </a:cubicBezTo>
                  <a:lnTo>
                    <a:pt x="601" y="919"/>
                  </a:lnTo>
                  <a:cubicBezTo>
                    <a:pt x="603" y="915"/>
                    <a:pt x="603" y="913"/>
                    <a:pt x="603" y="913"/>
                  </a:cubicBezTo>
                  <a:close/>
                  <a:moveTo>
                    <a:pt x="1487" y="1"/>
                  </a:moveTo>
                  <a:cubicBezTo>
                    <a:pt x="1441" y="1"/>
                    <a:pt x="1395" y="3"/>
                    <a:pt x="1349" y="7"/>
                  </a:cubicBezTo>
                  <a:cubicBezTo>
                    <a:pt x="1194" y="21"/>
                    <a:pt x="1036" y="60"/>
                    <a:pt x="888" y="120"/>
                  </a:cubicBezTo>
                  <a:cubicBezTo>
                    <a:pt x="592" y="240"/>
                    <a:pt x="334" y="444"/>
                    <a:pt x="130" y="684"/>
                  </a:cubicBezTo>
                  <a:lnTo>
                    <a:pt x="0" y="843"/>
                  </a:lnTo>
                  <a:lnTo>
                    <a:pt x="194" y="864"/>
                  </a:lnTo>
                  <a:cubicBezTo>
                    <a:pt x="275" y="874"/>
                    <a:pt x="355" y="888"/>
                    <a:pt x="436" y="903"/>
                  </a:cubicBezTo>
                  <a:cubicBezTo>
                    <a:pt x="475" y="909"/>
                    <a:pt x="514" y="920"/>
                    <a:pt x="550" y="930"/>
                  </a:cubicBezTo>
                  <a:cubicBezTo>
                    <a:pt x="561" y="930"/>
                    <a:pt x="571" y="936"/>
                    <a:pt x="580" y="941"/>
                  </a:cubicBezTo>
                  <a:lnTo>
                    <a:pt x="580" y="941"/>
                  </a:lnTo>
                  <a:cubicBezTo>
                    <a:pt x="573" y="947"/>
                    <a:pt x="564" y="951"/>
                    <a:pt x="556" y="955"/>
                  </a:cubicBezTo>
                  <a:cubicBezTo>
                    <a:pt x="521" y="976"/>
                    <a:pt x="486" y="997"/>
                    <a:pt x="447" y="1015"/>
                  </a:cubicBezTo>
                  <a:cubicBezTo>
                    <a:pt x="370" y="1047"/>
                    <a:pt x="292" y="1082"/>
                    <a:pt x="211" y="1114"/>
                  </a:cubicBezTo>
                  <a:cubicBezTo>
                    <a:pt x="226" y="1115"/>
                    <a:pt x="241" y="1115"/>
                    <a:pt x="256" y="1115"/>
                  </a:cubicBezTo>
                  <a:cubicBezTo>
                    <a:pt x="328" y="1115"/>
                    <a:pt x="399" y="1108"/>
                    <a:pt x="472" y="1096"/>
                  </a:cubicBezTo>
                  <a:cubicBezTo>
                    <a:pt x="518" y="1089"/>
                    <a:pt x="560" y="1082"/>
                    <a:pt x="606" y="1068"/>
                  </a:cubicBezTo>
                  <a:cubicBezTo>
                    <a:pt x="627" y="1061"/>
                    <a:pt x="651" y="1051"/>
                    <a:pt x="677" y="1036"/>
                  </a:cubicBezTo>
                  <a:cubicBezTo>
                    <a:pt x="698" y="1018"/>
                    <a:pt x="736" y="1005"/>
                    <a:pt x="747" y="937"/>
                  </a:cubicBezTo>
                  <a:cubicBezTo>
                    <a:pt x="750" y="864"/>
                    <a:pt x="708" y="832"/>
                    <a:pt x="687" y="815"/>
                  </a:cubicBezTo>
                  <a:cubicBezTo>
                    <a:pt x="662" y="793"/>
                    <a:pt x="638" y="782"/>
                    <a:pt x="617" y="772"/>
                  </a:cubicBezTo>
                  <a:cubicBezTo>
                    <a:pt x="571" y="747"/>
                    <a:pt x="529" y="733"/>
                    <a:pt x="486" y="719"/>
                  </a:cubicBezTo>
                  <a:cubicBezTo>
                    <a:pt x="467" y="712"/>
                    <a:pt x="447" y="705"/>
                    <a:pt x="428" y="700"/>
                  </a:cubicBezTo>
                  <a:lnTo>
                    <a:pt x="428" y="700"/>
                  </a:lnTo>
                  <a:cubicBezTo>
                    <a:pt x="488" y="644"/>
                    <a:pt x="551" y="591"/>
                    <a:pt x="617" y="543"/>
                  </a:cubicBezTo>
                  <a:cubicBezTo>
                    <a:pt x="726" y="451"/>
                    <a:pt x="849" y="381"/>
                    <a:pt x="976" y="311"/>
                  </a:cubicBezTo>
                  <a:cubicBezTo>
                    <a:pt x="1230" y="176"/>
                    <a:pt x="1508" y="81"/>
                    <a:pt x="1814" y="46"/>
                  </a:cubicBezTo>
                  <a:cubicBezTo>
                    <a:pt x="1709" y="14"/>
                    <a:pt x="1598" y="1"/>
                    <a:pt x="1487"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2"/>
            <p:cNvSpPr/>
            <p:nvPr/>
          </p:nvSpPr>
          <p:spPr>
            <a:xfrm>
              <a:off x="4894550" y="3449625"/>
              <a:ext cx="8225" cy="37900"/>
            </a:xfrm>
            <a:custGeom>
              <a:rect b="b" l="l" r="r" t="t"/>
              <a:pathLst>
                <a:path extrusionOk="0" h="1516" w="329">
                  <a:moveTo>
                    <a:pt x="290" y="1"/>
                  </a:moveTo>
                  <a:lnTo>
                    <a:pt x="290" y="1"/>
                  </a:lnTo>
                  <a:cubicBezTo>
                    <a:pt x="149" y="233"/>
                    <a:pt x="82" y="483"/>
                    <a:pt x="43" y="737"/>
                  </a:cubicBezTo>
                  <a:cubicBezTo>
                    <a:pt x="8" y="994"/>
                    <a:pt x="1" y="1255"/>
                    <a:pt x="82" y="1516"/>
                  </a:cubicBezTo>
                  <a:cubicBezTo>
                    <a:pt x="188" y="1266"/>
                    <a:pt x="233" y="1023"/>
                    <a:pt x="276" y="773"/>
                  </a:cubicBezTo>
                  <a:cubicBezTo>
                    <a:pt x="308" y="522"/>
                    <a:pt x="329" y="269"/>
                    <a:pt x="29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2"/>
            <p:cNvSpPr/>
            <p:nvPr/>
          </p:nvSpPr>
          <p:spPr>
            <a:xfrm>
              <a:off x="4873575" y="3444775"/>
              <a:ext cx="29300" cy="30850"/>
            </a:xfrm>
            <a:custGeom>
              <a:rect b="b" l="l" r="r" t="t"/>
              <a:pathLst>
                <a:path extrusionOk="0" h="1234" w="1172">
                  <a:moveTo>
                    <a:pt x="218" y="0"/>
                  </a:moveTo>
                  <a:cubicBezTo>
                    <a:pt x="137" y="0"/>
                    <a:pt x="58" y="23"/>
                    <a:pt x="1" y="75"/>
                  </a:cubicBezTo>
                  <a:cubicBezTo>
                    <a:pt x="25" y="70"/>
                    <a:pt x="49" y="68"/>
                    <a:pt x="72" y="68"/>
                  </a:cubicBezTo>
                  <a:cubicBezTo>
                    <a:pt x="163" y="68"/>
                    <a:pt x="245" y="104"/>
                    <a:pt x="315" y="149"/>
                  </a:cubicBezTo>
                  <a:cubicBezTo>
                    <a:pt x="399" y="205"/>
                    <a:pt x="474" y="287"/>
                    <a:pt x="540" y="371"/>
                  </a:cubicBezTo>
                  <a:cubicBezTo>
                    <a:pt x="631" y="499"/>
                    <a:pt x="712" y="635"/>
                    <a:pt x="788" y="777"/>
                  </a:cubicBezTo>
                  <a:lnTo>
                    <a:pt x="788" y="777"/>
                  </a:lnTo>
                  <a:cubicBezTo>
                    <a:pt x="784" y="777"/>
                    <a:pt x="780" y="776"/>
                    <a:pt x="776" y="776"/>
                  </a:cubicBezTo>
                  <a:cubicBezTo>
                    <a:pt x="695" y="783"/>
                    <a:pt x="618" y="762"/>
                    <a:pt x="505" y="843"/>
                  </a:cubicBezTo>
                  <a:cubicBezTo>
                    <a:pt x="441" y="907"/>
                    <a:pt x="470" y="998"/>
                    <a:pt x="495" y="1027"/>
                  </a:cubicBezTo>
                  <a:cubicBezTo>
                    <a:pt x="519" y="1065"/>
                    <a:pt x="551" y="1093"/>
                    <a:pt x="579" y="1118"/>
                  </a:cubicBezTo>
                  <a:cubicBezTo>
                    <a:pt x="639" y="1167"/>
                    <a:pt x="706" y="1203"/>
                    <a:pt x="773" y="1234"/>
                  </a:cubicBezTo>
                  <a:cubicBezTo>
                    <a:pt x="727" y="1175"/>
                    <a:pt x="685" y="1115"/>
                    <a:pt x="649" y="1058"/>
                  </a:cubicBezTo>
                  <a:cubicBezTo>
                    <a:pt x="632" y="1027"/>
                    <a:pt x="618" y="998"/>
                    <a:pt x="607" y="973"/>
                  </a:cubicBezTo>
                  <a:cubicBezTo>
                    <a:pt x="603" y="956"/>
                    <a:pt x="606" y="949"/>
                    <a:pt x="608" y="949"/>
                  </a:cubicBezTo>
                  <a:lnTo>
                    <a:pt x="608" y="949"/>
                  </a:lnTo>
                  <a:cubicBezTo>
                    <a:pt x="609" y="949"/>
                    <a:pt x="610" y="953"/>
                    <a:pt x="607" y="959"/>
                  </a:cubicBezTo>
                  <a:cubicBezTo>
                    <a:pt x="618" y="963"/>
                    <a:pt x="695" y="956"/>
                    <a:pt x="759" y="973"/>
                  </a:cubicBezTo>
                  <a:cubicBezTo>
                    <a:pt x="822" y="984"/>
                    <a:pt x="893" y="1001"/>
                    <a:pt x="956" y="1016"/>
                  </a:cubicBezTo>
                  <a:lnTo>
                    <a:pt x="1171" y="1065"/>
                  </a:lnTo>
                  <a:lnTo>
                    <a:pt x="1083" y="864"/>
                  </a:lnTo>
                  <a:cubicBezTo>
                    <a:pt x="988" y="642"/>
                    <a:pt x="872" y="420"/>
                    <a:pt x="692" y="237"/>
                  </a:cubicBezTo>
                  <a:cubicBezTo>
                    <a:pt x="600" y="149"/>
                    <a:pt x="495" y="68"/>
                    <a:pt x="368" y="25"/>
                  </a:cubicBezTo>
                  <a:cubicBezTo>
                    <a:pt x="320" y="9"/>
                    <a:pt x="269" y="0"/>
                    <a:pt x="218"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2"/>
            <p:cNvSpPr/>
            <p:nvPr/>
          </p:nvSpPr>
          <p:spPr>
            <a:xfrm>
              <a:off x="4917375" y="3595850"/>
              <a:ext cx="28225" cy="21175"/>
            </a:xfrm>
            <a:custGeom>
              <a:rect b="b" l="l" r="r" t="t"/>
              <a:pathLst>
                <a:path extrusionOk="0" h="847" w="1129">
                  <a:moveTo>
                    <a:pt x="0" y="1"/>
                  </a:moveTo>
                  <a:lnTo>
                    <a:pt x="0" y="1"/>
                  </a:lnTo>
                  <a:cubicBezTo>
                    <a:pt x="21" y="131"/>
                    <a:pt x="81" y="248"/>
                    <a:pt x="148" y="349"/>
                  </a:cubicBezTo>
                  <a:cubicBezTo>
                    <a:pt x="219" y="455"/>
                    <a:pt x="311" y="547"/>
                    <a:pt x="410" y="628"/>
                  </a:cubicBezTo>
                  <a:cubicBezTo>
                    <a:pt x="571" y="755"/>
                    <a:pt x="779" y="847"/>
                    <a:pt x="989" y="847"/>
                  </a:cubicBezTo>
                  <a:cubicBezTo>
                    <a:pt x="1035" y="847"/>
                    <a:pt x="1082" y="842"/>
                    <a:pt x="1128" y="832"/>
                  </a:cubicBezTo>
                  <a:cubicBezTo>
                    <a:pt x="1018" y="762"/>
                    <a:pt x="920" y="709"/>
                    <a:pt x="825" y="642"/>
                  </a:cubicBezTo>
                  <a:cubicBezTo>
                    <a:pt x="733" y="575"/>
                    <a:pt x="638" y="515"/>
                    <a:pt x="553" y="442"/>
                  </a:cubicBezTo>
                  <a:cubicBezTo>
                    <a:pt x="374" y="307"/>
                    <a:pt x="205" y="156"/>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2"/>
            <p:cNvSpPr/>
            <p:nvPr/>
          </p:nvSpPr>
          <p:spPr>
            <a:xfrm>
              <a:off x="4973050" y="3410350"/>
              <a:ext cx="11900" cy="20725"/>
            </a:xfrm>
            <a:custGeom>
              <a:rect b="b" l="l" r="r" t="t"/>
              <a:pathLst>
                <a:path extrusionOk="0" h="829" w="476">
                  <a:moveTo>
                    <a:pt x="237" y="0"/>
                  </a:moveTo>
                  <a:cubicBezTo>
                    <a:pt x="106" y="0"/>
                    <a:pt x="1" y="184"/>
                    <a:pt x="1" y="416"/>
                  </a:cubicBezTo>
                  <a:cubicBezTo>
                    <a:pt x="1" y="645"/>
                    <a:pt x="106" y="828"/>
                    <a:pt x="237" y="828"/>
                  </a:cubicBezTo>
                  <a:cubicBezTo>
                    <a:pt x="370" y="828"/>
                    <a:pt x="476" y="645"/>
                    <a:pt x="476" y="416"/>
                  </a:cubicBezTo>
                  <a:cubicBezTo>
                    <a:pt x="476" y="184"/>
                    <a:pt x="370" y="0"/>
                    <a:pt x="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2"/>
            <p:cNvSpPr/>
            <p:nvPr/>
          </p:nvSpPr>
          <p:spPr>
            <a:xfrm>
              <a:off x="4938175" y="3405150"/>
              <a:ext cx="11900" cy="20800"/>
            </a:xfrm>
            <a:custGeom>
              <a:rect b="b" l="l" r="r" t="t"/>
              <a:pathLst>
                <a:path extrusionOk="0" h="832" w="476">
                  <a:moveTo>
                    <a:pt x="236" y="0"/>
                  </a:moveTo>
                  <a:cubicBezTo>
                    <a:pt x="106" y="0"/>
                    <a:pt x="0" y="184"/>
                    <a:pt x="0" y="416"/>
                  </a:cubicBezTo>
                  <a:cubicBezTo>
                    <a:pt x="0" y="645"/>
                    <a:pt x="106" y="832"/>
                    <a:pt x="236" y="832"/>
                  </a:cubicBezTo>
                  <a:cubicBezTo>
                    <a:pt x="370" y="832"/>
                    <a:pt x="476" y="645"/>
                    <a:pt x="476" y="416"/>
                  </a:cubicBezTo>
                  <a:cubicBezTo>
                    <a:pt x="476" y="184"/>
                    <a:pt x="370" y="0"/>
                    <a:pt x="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2"/>
            <p:cNvSpPr/>
            <p:nvPr/>
          </p:nvSpPr>
          <p:spPr>
            <a:xfrm>
              <a:off x="4972325" y="3377975"/>
              <a:ext cx="32625" cy="21200"/>
            </a:xfrm>
            <a:custGeom>
              <a:rect b="b" l="l" r="r" t="t"/>
              <a:pathLst>
                <a:path extrusionOk="0" h="848" w="1305">
                  <a:moveTo>
                    <a:pt x="748" y="1"/>
                  </a:moveTo>
                  <a:cubicBezTo>
                    <a:pt x="385" y="1"/>
                    <a:pt x="1" y="520"/>
                    <a:pt x="1" y="520"/>
                  </a:cubicBezTo>
                  <a:lnTo>
                    <a:pt x="1305" y="848"/>
                  </a:lnTo>
                  <a:cubicBezTo>
                    <a:pt x="1192" y="200"/>
                    <a:pt x="974" y="1"/>
                    <a:pt x="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2"/>
            <p:cNvSpPr/>
            <p:nvPr/>
          </p:nvSpPr>
          <p:spPr>
            <a:xfrm>
              <a:off x="4925575" y="3371125"/>
              <a:ext cx="32600" cy="20650"/>
            </a:xfrm>
            <a:custGeom>
              <a:rect b="b" l="l" r="r" t="t"/>
              <a:pathLst>
                <a:path extrusionOk="0" h="826" w="1304">
                  <a:moveTo>
                    <a:pt x="735" y="1"/>
                  </a:moveTo>
                  <a:cubicBezTo>
                    <a:pt x="537" y="1"/>
                    <a:pt x="290" y="203"/>
                    <a:pt x="0" y="826"/>
                  </a:cubicBezTo>
                  <a:lnTo>
                    <a:pt x="1304" y="706"/>
                  </a:lnTo>
                  <a:cubicBezTo>
                    <a:pt x="1304" y="706"/>
                    <a:pt x="1104" y="1"/>
                    <a:pt x="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2"/>
            <p:cNvSpPr/>
            <p:nvPr/>
          </p:nvSpPr>
          <p:spPr>
            <a:xfrm>
              <a:off x="4742875" y="3794600"/>
              <a:ext cx="65925" cy="184575"/>
            </a:xfrm>
            <a:custGeom>
              <a:rect b="b" l="l" r="r" t="t"/>
              <a:pathLst>
                <a:path extrusionOk="0" h="7383" w="2637">
                  <a:moveTo>
                    <a:pt x="2431" y="0"/>
                  </a:moveTo>
                  <a:cubicBezTo>
                    <a:pt x="691" y="3129"/>
                    <a:pt x="7" y="7304"/>
                    <a:pt x="0" y="7347"/>
                  </a:cubicBezTo>
                  <a:lnTo>
                    <a:pt x="233" y="7382"/>
                  </a:lnTo>
                  <a:cubicBezTo>
                    <a:pt x="239" y="7340"/>
                    <a:pt x="916" y="3207"/>
                    <a:pt x="2636" y="116"/>
                  </a:cubicBezTo>
                  <a:lnTo>
                    <a:pt x="2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2"/>
            <p:cNvSpPr/>
            <p:nvPr/>
          </p:nvSpPr>
          <p:spPr>
            <a:xfrm>
              <a:off x="5135050" y="3939500"/>
              <a:ext cx="37100" cy="103625"/>
            </a:xfrm>
            <a:custGeom>
              <a:rect b="b" l="l" r="r" t="t"/>
              <a:pathLst>
                <a:path extrusionOk="0" h="4145" w="1484">
                  <a:moveTo>
                    <a:pt x="1275" y="0"/>
                  </a:moveTo>
                  <a:cubicBezTo>
                    <a:pt x="776" y="952"/>
                    <a:pt x="32" y="3961"/>
                    <a:pt x="0" y="4088"/>
                  </a:cubicBezTo>
                  <a:lnTo>
                    <a:pt x="226" y="4144"/>
                  </a:lnTo>
                  <a:cubicBezTo>
                    <a:pt x="236" y="4113"/>
                    <a:pt x="994" y="1036"/>
                    <a:pt x="1484" y="110"/>
                  </a:cubicBezTo>
                  <a:lnTo>
                    <a:pt x="1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2"/>
            <p:cNvSpPr/>
            <p:nvPr/>
          </p:nvSpPr>
          <p:spPr>
            <a:xfrm>
              <a:off x="4677500" y="3991900"/>
              <a:ext cx="9100" cy="121425"/>
            </a:xfrm>
            <a:custGeom>
              <a:rect b="b" l="l" r="r" t="t"/>
              <a:pathLst>
                <a:path extrusionOk="0" h="4857" w="364">
                  <a:moveTo>
                    <a:pt x="0" y="1"/>
                  </a:moveTo>
                  <a:lnTo>
                    <a:pt x="0" y="1"/>
                  </a:lnTo>
                  <a:cubicBezTo>
                    <a:pt x="4" y="819"/>
                    <a:pt x="54" y="1625"/>
                    <a:pt x="99" y="2436"/>
                  </a:cubicBezTo>
                  <a:lnTo>
                    <a:pt x="159" y="3645"/>
                  </a:lnTo>
                  <a:cubicBezTo>
                    <a:pt x="166" y="4050"/>
                    <a:pt x="191" y="4452"/>
                    <a:pt x="131" y="4857"/>
                  </a:cubicBezTo>
                  <a:cubicBezTo>
                    <a:pt x="279" y="4473"/>
                    <a:pt x="317" y="4053"/>
                    <a:pt x="343" y="3648"/>
                  </a:cubicBezTo>
                  <a:cubicBezTo>
                    <a:pt x="364" y="3239"/>
                    <a:pt x="353" y="2831"/>
                    <a:pt x="332" y="2422"/>
                  </a:cubicBezTo>
                  <a:cubicBezTo>
                    <a:pt x="279" y="1608"/>
                    <a:pt x="187" y="798"/>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2"/>
            <p:cNvSpPr/>
            <p:nvPr/>
          </p:nvSpPr>
          <p:spPr>
            <a:xfrm>
              <a:off x="5157075" y="4100700"/>
              <a:ext cx="20350" cy="60025"/>
            </a:xfrm>
            <a:custGeom>
              <a:rect b="b" l="l" r="r" t="t"/>
              <a:pathLst>
                <a:path extrusionOk="0" h="2401" w="814">
                  <a:moveTo>
                    <a:pt x="0" y="1"/>
                  </a:moveTo>
                  <a:cubicBezTo>
                    <a:pt x="28" y="435"/>
                    <a:pt x="137" y="843"/>
                    <a:pt x="268" y="1248"/>
                  </a:cubicBezTo>
                  <a:cubicBezTo>
                    <a:pt x="405" y="1646"/>
                    <a:pt x="571" y="2041"/>
                    <a:pt x="814" y="2401"/>
                  </a:cubicBezTo>
                  <a:cubicBezTo>
                    <a:pt x="744" y="1974"/>
                    <a:pt x="620" y="1572"/>
                    <a:pt x="490" y="1170"/>
                  </a:cubicBezTo>
                  <a:cubicBezTo>
                    <a:pt x="352" y="776"/>
                    <a:pt x="204" y="381"/>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 name="Google Shape;869;p32"/>
          <p:cNvSpPr txBox="1"/>
          <p:nvPr/>
        </p:nvSpPr>
        <p:spPr>
          <a:xfrm>
            <a:off x="347050" y="1346475"/>
            <a:ext cx="5811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Bold"/>
                <a:ea typeface="Barlow SemiBold"/>
                <a:cs typeface="Barlow SemiBold"/>
                <a:sym typeface="Barlow SemiBold"/>
              </a:rPr>
              <a:t>We collected </a:t>
            </a:r>
            <a:r>
              <a:rPr lang="en">
                <a:latin typeface="Barlow SemiBold"/>
                <a:ea typeface="Barlow SemiBold"/>
                <a:cs typeface="Barlow SemiBold"/>
                <a:sym typeface="Barlow SemiBold"/>
              </a:rPr>
              <a:t>transaction</a:t>
            </a:r>
            <a:r>
              <a:rPr lang="en">
                <a:latin typeface="Barlow SemiBold"/>
                <a:ea typeface="Barlow SemiBold"/>
                <a:cs typeface="Barlow SemiBold"/>
                <a:sym typeface="Barlow SemiBold"/>
              </a:rPr>
              <a:t> data from Grabbo convenience store - SNU</a:t>
            </a:r>
            <a:endParaRPr>
              <a:latin typeface="Barlow SemiBold"/>
              <a:ea typeface="Barlow SemiBold"/>
              <a:cs typeface="Barlow SemiBold"/>
              <a:sym typeface="Barlow SemiBold"/>
            </a:endParaRPr>
          </a:p>
          <a:p>
            <a:pPr indent="0" lvl="0" marL="0" rtl="0" algn="l">
              <a:spcBef>
                <a:spcPts val="0"/>
              </a:spcBef>
              <a:spcAft>
                <a:spcPts val="0"/>
              </a:spcAft>
              <a:buNone/>
            </a:pPr>
            <a:r>
              <a:t/>
            </a:r>
            <a:endParaRPr>
              <a:latin typeface="Barlow SemiBold"/>
              <a:ea typeface="Barlow SemiBold"/>
              <a:cs typeface="Barlow SemiBold"/>
              <a:sym typeface="Barlow SemiBold"/>
            </a:endParaRPr>
          </a:p>
          <a:p>
            <a:pPr indent="0" lvl="0" marL="0" rtl="0" algn="l">
              <a:spcBef>
                <a:spcPts val="0"/>
              </a:spcBef>
              <a:spcAft>
                <a:spcPts val="0"/>
              </a:spcAft>
              <a:buNone/>
            </a:pPr>
            <a:r>
              <a:rPr lang="en">
                <a:latin typeface="Barlow SemiBold"/>
                <a:ea typeface="Barlow SemiBold"/>
                <a:cs typeface="Barlow SemiBold"/>
                <a:sym typeface="Barlow SemiBold"/>
              </a:rPr>
              <a:t>Dates: August 2021 to November 2022</a:t>
            </a:r>
            <a:endParaRPr>
              <a:latin typeface="Barlow SemiBold"/>
              <a:ea typeface="Barlow SemiBold"/>
              <a:cs typeface="Barlow SemiBold"/>
              <a:sym typeface="Barlow SemiBold"/>
            </a:endParaRPr>
          </a:p>
          <a:p>
            <a:pPr indent="0" lvl="0" marL="0" rtl="0" algn="l">
              <a:spcBef>
                <a:spcPts val="0"/>
              </a:spcBef>
              <a:spcAft>
                <a:spcPts val="0"/>
              </a:spcAft>
              <a:buNone/>
            </a:pPr>
            <a:r>
              <a:t/>
            </a:r>
            <a:endParaRPr>
              <a:latin typeface="Barlow SemiBold"/>
              <a:ea typeface="Barlow SemiBold"/>
              <a:cs typeface="Barlow SemiBold"/>
              <a:sym typeface="Barlow SemiBold"/>
            </a:endParaRPr>
          </a:p>
          <a:p>
            <a:pPr indent="0" lvl="0" marL="0" rtl="0" algn="l">
              <a:spcBef>
                <a:spcPts val="0"/>
              </a:spcBef>
              <a:spcAft>
                <a:spcPts val="0"/>
              </a:spcAft>
              <a:buNone/>
            </a:pPr>
            <a:r>
              <a:rPr lang="en">
                <a:latin typeface="Barlow SemiBold"/>
                <a:ea typeface="Barlow SemiBold"/>
                <a:cs typeface="Barlow SemiBold"/>
                <a:sym typeface="Barlow SemiBold"/>
              </a:rPr>
              <a:t>Total months: 15 months</a:t>
            </a:r>
            <a:endParaRPr>
              <a:latin typeface="Barlow SemiBold"/>
              <a:ea typeface="Barlow SemiBold"/>
              <a:cs typeface="Barlow SemiBold"/>
              <a:sym typeface="Barlow SemiBold"/>
            </a:endParaRPr>
          </a:p>
          <a:p>
            <a:pPr indent="0" lvl="0" marL="0" rtl="0" algn="l">
              <a:spcBef>
                <a:spcPts val="0"/>
              </a:spcBef>
              <a:spcAft>
                <a:spcPts val="0"/>
              </a:spcAft>
              <a:buNone/>
            </a:pPr>
            <a:r>
              <a:t/>
            </a:r>
            <a:endParaRPr>
              <a:latin typeface="Barlow"/>
              <a:ea typeface="Barlow"/>
              <a:cs typeface="Barlow"/>
              <a:sym typeface="Barlow"/>
            </a:endParaRPr>
          </a:p>
        </p:txBody>
      </p:sp>
      <p:pic>
        <p:nvPicPr>
          <p:cNvPr id="870" name="Google Shape;870;p32"/>
          <p:cNvPicPr preferRelativeResize="0"/>
          <p:nvPr/>
        </p:nvPicPr>
        <p:blipFill>
          <a:blip r:embed="rId3">
            <a:alphaModFix/>
          </a:blip>
          <a:stretch>
            <a:fillRect/>
          </a:stretch>
        </p:blipFill>
        <p:spPr>
          <a:xfrm>
            <a:off x="420050" y="2597750"/>
            <a:ext cx="6915676" cy="2421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874" name="Shape 874"/>
        <p:cNvGrpSpPr/>
        <p:nvPr/>
      </p:nvGrpSpPr>
      <p:grpSpPr>
        <a:xfrm>
          <a:off x="0" y="0"/>
          <a:ext cx="0" cy="0"/>
          <a:chOff x="0" y="0"/>
          <a:chExt cx="0" cy="0"/>
        </a:xfrm>
      </p:grpSpPr>
      <p:sp>
        <p:nvSpPr>
          <p:cNvPr id="875" name="Google Shape;875;p33"/>
          <p:cNvSpPr txBox="1"/>
          <p:nvPr/>
        </p:nvSpPr>
        <p:spPr>
          <a:xfrm>
            <a:off x="3412250" y="1051300"/>
            <a:ext cx="21267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COLUMNS (Total = 8)</a:t>
            </a:r>
            <a:endParaRPr sz="1800">
              <a:solidFill>
                <a:srgbClr val="2A2929"/>
              </a:solidFill>
              <a:latin typeface="Fjalla One"/>
              <a:ea typeface="Fjalla One"/>
              <a:cs typeface="Fjalla One"/>
              <a:sym typeface="Fjalla One"/>
            </a:endParaRPr>
          </a:p>
        </p:txBody>
      </p:sp>
      <p:sp>
        <p:nvSpPr>
          <p:cNvPr id="876" name="Google Shape;876;p33"/>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Understanding the Data </a:t>
            </a:r>
            <a:endParaRPr b="0">
              <a:solidFill>
                <a:srgbClr val="2A2929"/>
              </a:solidFill>
            </a:endParaRPr>
          </a:p>
        </p:txBody>
      </p:sp>
      <p:grpSp>
        <p:nvGrpSpPr>
          <p:cNvPr id="877" name="Google Shape;877;p33"/>
          <p:cNvGrpSpPr/>
          <p:nvPr/>
        </p:nvGrpSpPr>
        <p:grpSpPr>
          <a:xfrm>
            <a:off x="7658859" y="1749404"/>
            <a:ext cx="1262864" cy="2985568"/>
            <a:chOff x="4561400" y="3218425"/>
            <a:chExt cx="926125" cy="2189475"/>
          </a:xfrm>
        </p:grpSpPr>
        <p:sp>
          <p:nvSpPr>
            <p:cNvPr id="878" name="Google Shape;878;p33"/>
            <p:cNvSpPr/>
            <p:nvPr/>
          </p:nvSpPr>
          <p:spPr>
            <a:xfrm>
              <a:off x="4801175" y="4360700"/>
              <a:ext cx="478625" cy="971100"/>
            </a:xfrm>
            <a:custGeom>
              <a:rect b="b" l="l" r="r" t="t"/>
              <a:pathLst>
                <a:path extrusionOk="0" h="38844" w="19145">
                  <a:moveTo>
                    <a:pt x="4334" y="1"/>
                  </a:moveTo>
                  <a:cubicBezTo>
                    <a:pt x="3352" y="1"/>
                    <a:pt x="2685" y="87"/>
                    <a:pt x="2685" y="87"/>
                  </a:cubicBezTo>
                  <a:lnTo>
                    <a:pt x="0" y="2419"/>
                  </a:lnTo>
                  <a:cubicBezTo>
                    <a:pt x="174" y="2536"/>
                    <a:pt x="2510" y="19816"/>
                    <a:pt x="3151" y="25535"/>
                  </a:cubicBezTo>
                  <a:cubicBezTo>
                    <a:pt x="3792" y="31257"/>
                    <a:pt x="3676" y="36511"/>
                    <a:pt x="3676" y="36511"/>
                  </a:cubicBezTo>
                  <a:lnTo>
                    <a:pt x="5079" y="36919"/>
                  </a:lnTo>
                  <a:cubicBezTo>
                    <a:pt x="5079" y="36919"/>
                    <a:pt x="6128" y="36567"/>
                    <a:pt x="5836" y="35810"/>
                  </a:cubicBezTo>
                  <a:cubicBezTo>
                    <a:pt x="5544" y="35049"/>
                    <a:pt x="4609" y="33241"/>
                    <a:pt x="5019" y="33008"/>
                  </a:cubicBezTo>
                  <a:cubicBezTo>
                    <a:pt x="5427" y="32772"/>
                    <a:pt x="6245" y="32364"/>
                    <a:pt x="5952" y="31197"/>
                  </a:cubicBezTo>
                  <a:cubicBezTo>
                    <a:pt x="5660" y="30030"/>
                    <a:pt x="5427" y="3531"/>
                    <a:pt x="5427" y="3530"/>
                  </a:cubicBezTo>
                  <a:lnTo>
                    <a:pt x="5427" y="3530"/>
                  </a:lnTo>
                  <a:cubicBezTo>
                    <a:pt x="5428" y="3531"/>
                    <a:pt x="15233" y="29329"/>
                    <a:pt x="16167" y="32074"/>
                  </a:cubicBezTo>
                  <a:cubicBezTo>
                    <a:pt x="17101" y="34816"/>
                    <a:pt x="15642" y="33998"/>
                    <a:pt x="16110" y="34932"/>
                  </a:cubicBezTo>
                  <a:cubicBezTo>
                    <a:pt x="16576" y="35866"/>
                    <a:pt x="17337" y="37152"/>
                    <a:pt x="17337" y="37152"/>
                  </a:cubicBezTo>
                  <a:cubicBezTo>
                    <a:pt x="17337" y="37152"/>
                    <a:pt x="16928" y="37561"/>
                    <a:pt x="17337" y="38202"/>
                  </a:cubicBezTo>
                  <a:lnTo>
                    <a:pt x="17743" y="38843"/>
                  </a:lnTo>
                  <a:lnTo>
                    <a:pt x="19145" y="37617"/>
                  </a:lnTo>
                  <a:cubicBezTo>
                    <a:pt x="19145" y="37617"/>
                    <a:pt x="13891" y="13977"/>
                    <a:pt x="10449" y="1663"/>
                  </a:cubicBezTo>
                  <a:cubicBezTo>
                    <a:pt x="8674" y="258"/>
                    <a:pt x="6032" y="1"/>
                    <a:pt x="4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a:off x="4561400" y="3817775"/>
              <a:ext cx="277850" cy="386300"/>
            </a:xfrm>
            <a:custGeom>
              <a:rect b="b" l="l" r="r" t="t"/>
              <a:pathLst>
                <a:path extrusionOk="0" h="15452" w="11114">
                  <a:moveTo>
                    <a:pt x="4057" y="0"/>
                  </a:moveTo>
                  <a:lnTo>
                    <a:pt x="2632" y="155"/>
                  </a:lnTo>
                  <a:cubicBezTo>
                    <a:pt x="2632" y="155"/>
                    <a:pt x="1" y="10930"/>
                    <a:pt x="1177" y="15451"/>
                  </a:cubicBezTo>
                  <a:cubicBezTo>
                    <a:pt x="5667" y="14179"/>
                    <a:pt x="9567" y="11578"/>
                    <a:pt x="9567" y="11578"/>
                  </a:cubicBezTo>
                  <a:lnTo>
                    <a:pt x="11114" y="6099"/>
                  </a:lnTo>
                  <a:lnTo>
                    <a:pt x="5821" y="4461"/>
                  </a:lnTo>
                  <a:cubicBezTo>
                    <a:pt x="5727" y="4489"/>
                    <a:pt x="4800" y="6533"/>
                    <a:pt x="4644" y="6966"/>
                  </a:cubicBezTo>
                  <a:cubicBezTo>
                    <a:pt x="4271" y="3777"/>
                    <a:pt x="4057" y="0"/>
                    <a:pt x="4057"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a:off x="5078400" y="3999675"/>
              <a:ext cx="238400" cy="232425"/>
            </a:xfrm>
            <a:custGeom>
              <a:rect b="b" l="l" r="r" t="t"/>
              <a:pathLst>
                <a:path extrusionOk="0" h="9297" w="9536">
                  <a:moveTo>
                    <a:pt x="5695" y="0"/>
                  </a:moveTo>
                  <a:lnTo>
                    <a:pt x="1393" y="92"/>
                  </a:lnTo>
                  <a:lnTo>
                    <a:pt x="840" y="3253"/>
                  </a:lnTo>
                  <a:lnTo>
                    <a:pt x="2048" y="695"/>
                  </a:lnTo>
                  <a:lnTo>
                    <a:pt x="3147" y="4042"/>
                  </a:lnTo>
                  <a:lnTo>
                    <a:pt x="663" y="4264"/>
                  </a:lnTo>
                  <a:lnTo>
                    <a:pt x="1" y="8049"/>
                  </a:lnTo>
                  <a:cubicBezTo>
                    <a:pt x="1" y="8049"/>
                    <a:pt x="3533" y="9297"/>
                    <a:pt x="7327" y="9297"/>
                  </a:cubicBezTo>
                  <a:cubicBezTo>
                    <a:pt x="7926" y="9297"/>
                    <a:pt x="8531" y="9266"/>
                    <a:pt x="9131" y="9194"/>
                  </a:cubicBezTo>
                  <a:cubicBezTo>
                    <a:pt x="9536" y="5292"/>
                    <a:pt x="8049" y="589"/>
                    <a:pt x="8049" y="589"/>
                  </a:cubicBezTo>
                  <a:lnTo>
                    <a:pt x="5695" y="0"/>
                  </a:ln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3"/>
            <p:cNvSpPr/>
            <p:nvPr/>
          </p:nvSpPr>
          <p:spPr>
            <a:xfrm>
              <a:off x="4687525" y="3648100"/>
              <a:ext cx="606375" cy="813925"/>
            </a:xfrm>
            <a:custGeom>
              <a:rect b="b" l="l" r="r" t="t"/>
              <a:pathLst>
                <a:path extrusionOk="0" h="32557" w="24255">
                  <a:moveTo>
                    <a:pt x="13666" y="1"/>
                  </a:moveTo>
                  <a:lnTo>
                    <a:pt x="8085" y="1230"/>
                  </a:lnTo>
                  <a:cubicBezTo>
                    <a:pt x="3824" y="4831"/>
                    <a:pt x="1" y="11071"/>
                    <a:pt x="1" y="11071"/>
                  </a:cubicBezTo>
                  <a:cubicBezTo>
                    <a:pt x="1" y="11071"/>
                    <a:pt x="1231" y="12302"/>
                    <a:pt x="2331" y="13224"/>
                  </a:cubicBezTo>
                  <a:cubicBezTo>
                    <a:pt x="1541" y="16124"/>
                    <a:pt x="2112" y="26491"/>
                    <a:pt x="3208" y="30885"/>
                  </a:cubicBezTo>
                  <a:cubicBezTo>
                    <a:pt x="4039" y="31688"/>
                    <a:pt x="6906" y="32556"/>
                    <a:pt x="10014" y="32556"/>
                  </a:cubicBezTo>
                  <a:cubicBezTo>
                    <a:pt x="12009" y="32556"/>
                    <a:pt x="14102" y="32199"/>
                    <a:pt x="15819" y="31237"/>
                  </a:cubicBezTo>
                  <a:cubicBezTo>
                    <a:pt x="15509" y="26755"/>
                    <a:pt x="18014" y="15772"/>
                    <a:pt x="18014" y="15772"/>
                  </a:cubicBezTo>
                  <a:cubicBezTo>
                    <a:pt x="18014" y="15772"/>
                    <a:pt x="18279" y="15791"/>
                    <a:pt x="18716" y="15791"/>
                  </a:cubicBezTo>
                  <a:cubicBezTo>
                    <a:pt x="19918" y="15791"/>
                    <a:pt x="22417" y="15649"/>
                    <a:pt x="24255" y="14585"/>
                  </a:cubicBezTo>
                  <a:cubicBezTo>
                    <a:pt x="21443" y="3253"/>
                    <a:pt x="13666" y="1"/>
                    <a:pt x="13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3"/>
            <p:cNvSpPr/>
            <p:nvPr/>
          </p:nvSpPr>
          <p:spPr>
            <a:xfrm>
              <a:off x="4898425" y="3218425"/>
              <a:ext cx="183425" cy="248950"/>
            </a:xfrm>
            <a:custGeom>
              <a:rect b="b" l="l" r="r" t="t"/>
              <a:pathLst>
                <a:path extrusionOk="0" h="9958" w="7337">
                  <a:moveTo>
                    <a:pt x="1157" y="0"/>
                  </a:moveTo>
                  <a:cubicBezTo>
                    <a:pt x="909" y="0"/>
                    <a:pt x="869" y="179"/>
                    <a:pt x="737" y="510"/>
                  </a:cubicBezTo>
                  <a:cubicBezTo>
                    <a:pt x="477" y="1169"/>
                    <a:pt x="0" y="3755"/>
                    <a:pt x="132" y="4495"/>
                  </a:cubicBezTo>
                  <a:cubicBezTo>
                    <a:pt x="153" y="4615"/>
                    <a:pt x="181" y="4665"/>
                    <a:pt x="212" y="4665"/>
                  </a:cubicBezTo>
                  <a:cubicBezTo>
                    <a:pt x="371" y="4665"/>
                    <a:pt x="622" y="3409"/>
                    <a:pt x="657" y="3409"/>
                  </a:cubicBezTo>
                  <a:cubicBezTo>
                    <a:pt x="659" y="3409"/>
                    <a:pt x="659" y="3411"/>
                    <a:pt x="660" y="3413"/>
                  </a:cubicBezTo>
                  <a:cubicBezTo>
                    <a:pt x="685" y="3519"/>
                    <a:pt x="265" y="5049"/>
                    <a:pt x="737" y="6289"/>
                  </a:cubicBezTo>
                  <a:lnTo>
                    <a:pt x="5832" y="9957"/>
                  </a:lnTo>
                  <a:lnTo>
                    <a:pt x="7337" y="4520"/>
                  </a:lnTo>
                  <a:cubicBezTo>
                    <a:pt x="7337" y="4520"/>
                    <a:pt x="4751" y="1328"/>
                    <a:pt x="2823" y="563"/>
                  </a:cubicBezTo>
                  <a:cubicBezTo>
                    <a:pt x="1860" y="179"/>
                    <a:pt x="1405" y="0"/>
                    <a:pt x="11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3"/>
            <p:cNvSpPr/>
            <p:nvPr/>
          </p:nvSpPr>
          <p:spPr>
            <a:xfrm>
              <a:off x="4887075" y="3257925"/>
              <a:ext cx="170125" cy="439750"/>
            </a:xfrm>
            <a:custGeom>
              <a:rect b="b" l="l" r="r" t="t"/>
              <a:pathLst>
                <a:path extrusionOk="0" h="17590" w="6805">
                  <a:moveTo>
                    <a:pt x="3169" y="1"/>
                  </a:moveTo>
                  <a:cubicBezTo>
                    <a:pt x="3126" y="1"/>
                    <a:pt x="3083" y="4"/>
                    <a:pt x="3041" y="12"/>
                  </a:cubicBezTo>
                  <a:cubicBezTo>
                    <a:pt x="1604" y="272"/>
                    <a:pt x="1505" y="2630"/>
                    <a:pt x="1505" y="2630"/>
                  </a:cubicBezTo>
                  <a:cubicBezTo>
                    <a:pt x="1505" y="2630"/>
                    <a:pt x="131" y="9698"/>
                    <a:pt x="64" y="11823"/>
                  </a:cubicBezTo>
                  <a:cubicBezTo>
                    <a:pt x="6" y="13771"/>
                    <a:pt x="438" y="13854"/>
                    <a:pt x="512" y="13854"/>
                  </a:cubicBezTo>
                  <a:cubicBezTo>
                    <a:pt x="518" y="13854"/>
                    <a:pt x="522" y="13853"/>
                    <a:pt x="522" y="13853"/>
                  </a:cubicBezTo>
                  <a:lnTo>
                    <a:pt x="522" y="13853"/>
                  </a:lnTo>
                  <a:lnTo>
                    <a:pt x="0" y="17028"/>
                  </a:lnTo>
                  <a:cubicBezTo>
                    <a:pt x="0" y="17028"/>
                    <a:pt x="893" y="17590"/>
                    <a:pt x="2139" y="17590"/>
                  </a:cubicBezTo>
                  <a:cubicBezTo>
                    <a:pt x="3180" y="17590"/>
                    <a:pt x="4470" y="17197"/>
                    <a:pt x="5691" y="15752"/>
                  </a:cubicBezTo>
                  <a:cubicBezTo>
                    <a:pt x="5824" y="10875"/>
                    <a:pt x="6805" y="4103"/>
                    <a:pt x="6805" y="4103"/>
                  </a:cubicBezTo>
                  <a:cubicBezTo>
                    <a:pt x="6805" y="4103"/>
                    <a:pt x="4615" y="1"/>
                    <a:pt x="3169" y="1"/>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3"/>
            <p:cNvSpPr/>
            <p:nvPr/>
          </p:nvSpPr>
          <p:spPr>
            <a:xfrm>
              <a:off x="5035950" y="3447950"/>
              <a:ext cx="67550" cy="57675"/>
            </a:xfrm>
            <a:custGeom>
              <a:rect b="b" l="l" r="r" t="t"/>
              <a:pathLst>
                <a:path extrusionOk="0" h="2307" w="2702">
                  <a:moveTo>
                    <a:pt x="1879" y="0"/>
                  </a:moveTo>
                  <a:cubicBezTo>
                    <a:pt x="1874" y="0"/>
                    <a:pt x="1869" y="1"/>
                    <a:pt x="1864" y="1"/>
                  </a:cubicBezTo>
                  <a:cubicBezTo>
                    <a:pt x="916" y="36"/>
                    <a:pt x="32" y="723"/>
                    <a:pt x="32" y="723"/>
                  </a:cubicBezTo>
                  <a:lnTo>
                    <a:pt x="1" y="2193"/>
                  </a:lnTo>
                  <a:cubicBezTo>
                    <a:pt x="212" y="2272"/>
                    <a:pt x="410" y="2307"/>
                    <a:pt x="595" y="2307"/>
                  </a:cubicBezTo>
                  <a:cubicBezTo>
                    <a:pt x="2093" y="2307"/>
                    <a:pt x="2702" y="0"/>
                    <a:pt x="1879"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3"/>
            <p:cNvSpPr/>
            <p:nvPr/>
          </p:nvSpPr>
          <p:spPr>
            <a:xfrm>
              <a:off x="4850925" y="3427775"/>
              <a:ext cx="54925" cy="61825"/>
            </a:xfrm>
            <a:custGeom>
              <a:rect b="b" l="l" r="r" t="t"/>
              <a:pathLst>
                <a:path extrusionOk="0" h="2473" w="2197">
                  <a:moveTo>
                    <a:pt x="912" y="0"/>
                  </a:moveTo>
                  <a:cubicBezTo>
                    <a:pt x="851" y="0"/>
                    <a:pt x="788" y="7"/>
                    <a:pt x="724" y="22"/>
                  </a:cubicBezTo>
                  <a:cubicBezTo>
                    <a:pt x="0" y="196"/>
                    <a:pt x="149" y="2472"/>
                    <a:pt x="1418" y="2472"/>
                  </a:cubicBezTo>
                  <a:cubicBezTo>
                    <a:pt x="1582" y="2472"/>
                    <a:pt x="1765" y="2434"/>
                    <a:pt x="1968" y="2348"/>
                  </a:cubicBezTo>
                  <a:lnTo>
                    <a:pt x="2196" y="973"/>
                  </a:lnTo>
                  <a:cubicBezTo>
                    <a:pt x="2196" y="973"/>
                    <a:pt x="1639" y="0"/>
                    <a:pt x="912"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4969700" y="3250200"/>
              <a:ext cx="92350" cy="159800"/>
            </a:xfrm>
            <a:custGeom>
              <a:rect b="b" l="l" r="r" t="t"/>
              <a:pathLst>
                <a:path extrusionOk="0" h="6392" w="3694">
                  <a:moveTo>
                    <a:pt x="468" y="0"/>
                  </a:moveTo>
                  <a:cubicBezTo>
                    <a:pt x="23" y="0"/>
                    <a:pt x="0" y="557"/>
                    <a:pt x="0" y="557"/>
                  </a:cubicBezTo>
                  <a:cubicBezTo>
                    <a:pt x="0" y="557"/>
                    <a:pt x="289" y="3302"/>
                    <a:pt x="843" y="4201"/>
                  </a:cubicBezTo>
                  <a:cubicBezTo>
                    <a:pt x="966" y="4400"/>
                    <a:pt x="1057" y="4483"/>
                    <a:pt x="1122" y="4483"/>
                  </a:cubicBezTo>
                  <a:cubicBezTo>
                    <a:pt x="1350" y="4483"/>
                    <a:pt x="1258" y="3454"/>
                    <a:pt x="1135" y="2777"/>
                  </a:cubicBezTo>
                  <a:lnTo>
                    <a:pt x="1135" y="2777"/>
                  </a:lnTo>
                  <a:cubicBezTo>
                    <a:pt x="1636" y="5364"/>
                    <a:pt x="2929" y="6258"/>
                    <a:pt x="3274" y="6392"/>
                  </a:cubicBezTo>
                  <a:cubicBezTo>
                    <a:pt x="3693" y="4359"/>
                    <a:pt x="3693" y="3725"/>
                    <a:pt x="3693" y="3725"/>
                  </a:cubicBezTo>
                  <a:cubicBezTo>
                    <a:pt x="3693" y="3725"/>
                    <a:pt x="1029" y="57"/>
                    <a:pt x="529" y="4"/>
                  </a:cubicBezTo>
                  <a:cubicBezTo>
                    <a:pt x="508" y="2"/>
                    <a:pt x="488" y="0"/>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a:off x="4915250" y="3243925"/>
              <a:ext cx="74225" cy="124075"/>
            </a:xfrm>
            <a:custGeom>
              <a:rect b="b" l="l" r="r" t="t"/>
              <a:pathLst>
                <a:path extrusionOk="0" h="4963" w="2969">
                  <a:moveTo>
                    <a:pt x="1160" y="1"/>
                  </a:moveTo>
                  <a:lnTo>
                    <a:pt x="121" y="1006"/>
                  </a:lnTo>
                  <a:lnTo>
                    <a:pt x="1" y="4963"/>
                  </a:lnTo>
                  <a:cubicBezTo>
                    <a:pt x="1" y="4963"/>
                    <a:pt x="716" y="2644"/>
                    <a:pt x="1196" y="1894"/>
                  </a:cubicBezTo>
                  <a:cubicBezTo>
                    <a:pt x="1671" y="1143"/>
                    <a:pt x="2355" y="1023"/>
                    <a:pt x="2355" y="1023"/>
                  </a:cubicBezTo>
                  <a:lnTo>
                    <a:pt x="2968" y="530"/>
                  </a:lnTo>
                  <a:cubicBezTo>
                    <a:pt x="2968" y="530"/>
                    <a:pt x="2510" y="206"/>
                    <a:pt x="2372" y="170"/>
                  </a:cubicBezTo>
                  <a:cubicBezTo>
                    <a:pt x="2235" y="139"/>
                    <a:pt x="1160" y="1"/>
                    <a:pt x="1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a:off x="4577600" y="3550650"/>
              <a:ext cx="164700" cy="349075"/>
            </a:xfrm>
            <a:custGeom>
              <a:rect b="b" l="l" r="r" t="t"/>
              <a:pathLst>
                <a:path extrusionOk="0" h="13963" w="6588">
                  <a:moveTo>
                    <a:pt x="3805" y="0"/>
                  </a:moveTo>
                  <a:cubicBezTo>
                    <a:pt x="3800" y="0"/>
                    <a:pt x="3794" y="1"/>
                    <a:pt x="3789" y="1"/>
                  </a:cubicBezTo>
                  <a:cubicBezTo>
                    <a:pt x="3200" y="40"/>
                    <a:pt x="3049" y="699"/>
                    <a:pt x="3049" y="699"/>
                  </a:cubicBezTo>
                  <a:cubicBezTo>
                    <a:pt x="3049" y="699"/>
                    <a:pt x="3047" y="699"/>
                    <a:pt x="3044" y="699"/>
                  </a:cubicBezTo>
                  <a:cubicBezTo>
                    <a:pt x="2975" y="699"/>
                    <a:pt x="2251" y="718"/>
                    <a:pt x="2013" y="1516"/>
                  </a:cubicBezTo>
                  <a:cubicBezTo>
                    <a:pt x="1308" y="1988"/>
                    <a:pt x="748" y="4060"/>
                    <a:pt x="670" y="6415"/>
                  </a:cubicBezTo>
                  <a:cubicBezTo>
                    <a:pt x="0" y="9318"/>
                    <a:pt x="550" y="10354"/>
                    <a:pt x="2083" y="10745"/>
                  </a:cubicBezTo>
                  <a:cubicBezTo>
                    <a:pt x="2044" y="11647"/>
                    <a:pt x="1963" y="13726"/>
                    <a:pt x="1963" y="13726"/>
                  </a:cubicBezTo>
                  <a:lnTo>
                    <a:pt x="3222" y="13962"/>
                  </a:lnTo>
                  <a:lnTo>
                    <a:pt x="3299" y="11136"/>
                  </a:lnTo>
                  <a:cubicBezTo>
                    <a:pt x="3299" y="11136"/>
                    <a:pt x="4557" y="10639"/>
                    <a:pt x="5135" y="9487"/>
                  </a:cubicBezTo>
                  <a:cubicBezTo>
                    <a:pt x="5406" y="8941"/>
                    <a:pt x="5315" y="7450"/>
                    <a:pt x="5744" y="6390"/>
                  </a:cubicBezTo>
                  <a:cubicBezTo>
                    <a:pt x="6115" y="5483"/>
                    <a:pt x="6588" y="4740"/>
                    <a:pt x="6033" y="4740"/>
                  </a:cubicBezTo>
                  <a:cubicBezTo>
                    <a:pt x="5938" y="4740"/>
                    <a:pt x="5813" y="4761"/>
                    <a:pt x="5653" y="4808"/>
                  </a:cubicBezTo>
                  <a:cubicBezTo>
                    <a:pt x="5064" y="5079"/>
                    <a:pt x="4669" y="5904"/>
                    <a:pt x="4669" y="5904"/>
                  </a:cubicBezTo>
                  <a:cubicBezTo>
                    <a:pt x="4669" y="5904"/>
                    <a:pt x="5180" y="1629"/>
                    <a:pt x="5300" y="1118"/>
                  </a:cubicBezTo>
                  <a:cubicBezTo>
                    <a:pt x="5376" y="785"/>
                    <a:pt x="5319" y="568"/>
                    <a:pt x="5128" y="568"/>
                  </a:cubicBezTo>
                  <a:cubicBezTo>
                    <a:pt x="5027" y="568"/>
                    <a:pt x="4888" y="629"/>
                    <a:pt x="4712" y="766"/>
                  </a:cubicBezTo>
                  <a:cubicBezTo>
                    <a:pt x="4201" y="1157"/>
                    <a:pt x="3983" y="2006"/>
                    <a:pt x="3983" y="2006"/>
                  </a:cubicBezTo>
                  <a:cubicBezTo>
                    <a:pt x="3983" y="2006"/>
                    <a:pt x="4370" y="0"/>
                    <a:pt x="3805"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4630275" y="3694175"/>
              <a:ext cx="66100" cy="66100"/>
            </a:xfrm>
            <a:custGeom>
              <a:rect b="b" l="l" r="r" t="t"/>
              <a:pathLst>
                <a:path extrusionOk="0" h="2644" w="2644">
                  <a:moveTo>
                    <a:pt x="2644" y="0"/>
                  </a:moveTo>
                  <a:lnTo>
                    <a:pt x="2644" y="0"/>
                  </a:lnTo>
                  <a:cubicBezTo>
                    <a:pt x="2325" y="517"/>
                    <a:pt x="2058" y="1055"/>
                    <a:pt x="1808" y="1601"/>
                  </a:cubicBezTo>
                  <a:lnTo>
                    <a:pt x="1808" y="1601"/>
                  </a:lnTo>
                  <a:cubicBezTo>
                    <a:pt x="1728" y="1589"/>
                    <a:pt x="1649" y="1584"/>
                    <a:pt x="1572" y="1584"/>
                  </a:cubicBezTo>
                  <a:cubicBezTo>
                    <a:pt x="1482" y="1584"/>
                    <a:pt x="1394" y="1591"/>
                    <a:pt x="1305" y="1604"/>
                  </a:cubicBezTo>
                  <a:cubicBezTo>
                    <a:pt x="1111" y="1632"/>
                    <a:pt x="917" y="1692"/>
                    <a:pt x="744" y="1786"/>
                  </a:cubicBezTo>
                  <a:cubicBezTo>
                    <a:pt x="575" y="1885"/>
                    <a:pt x="417" y="2005"/>
                    <a:pt x="293" y="2157"/>
                  </a:cubicBezTo>
                  <a:cubicBezTo>
                    <a:pt x="170" y="2301"/>
                    <a:pt x="75" y="2471"/>
                    <a:pt x="1" y="2643"/>
                  </a:cubicBezTo>
                  <a:cubicBezTo>
                    <a:pt x="64" y="2573"/>
                    <a:pt x="121" y="2495"/>
                    <a:pt x="181" y="2428"/>
                  </a:cubicBezTo>
                  <a:cubicBezTo>
                    <a:pt x="248" y="2365"/>
                    <a:pt x="308" y="2294"/>
                    <a:pt x="381" y="2241"/>
                  </a:cubicBezTo>
                  <a:cubicBezTo>
                    <a:pt x="515" y="2121"/>
                    <a:pt x="671" y="2030"/>
                    <a:pt x="829" y="1960"/>
                  </a:cubicBezTo>
                  <a:cubicBezTo>
                    <a:pt x="991" y="1889"/>
                    <a:pt x="1160" y="1846"/>
                    <a:pt x="1333" y="1825"/>
                  </a:cubicBezTo>
                  <a:cubicBezTo>
                    <a:pt x="1395" y="1818"/>
                    <a:pt x="1458" y="1814"/>
                    <a:pt x="1521" y="1814"/>
                  </a:cubicBezTo>
                  <a:cubicBezTo>
                    <a:pt x="1634" y="1814"/>
                    <a:pt x="1746" y="1825"/>
                    <a:pt x="1847" y="1843"/>
                  </a:cubicBezTo>
                  <a:lnTo>
                    <a:pt x="1946" y="1857"/>
                  </a:lnTo>
                  <a:lnTo>
                    <a:pt x="1981" y="1776"/>
                  </a:lnTo>
                  <a:cubicBezTo>
                    <a:pt x="2232" y="1199"/>
                    <a:pt x="2464" y="610"/>
                    <a:pt x="2644"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4597950" y="3690975"/>
              <a:ext cx="90050" cy="10450"/>
            </a:xfrm>
            <a:custGeom>
              <a:rect b="b" l="l" r="r" t="t"/>
              <a:pathLst>
                <a:path extrusionOk="0" h="418" w="3602">
                  <a:moveTo>
                    <a:pt x="1368" y="1"/>
                  </a:moveTo>
                  <a:cubicBezTo>
                    <a:pt x="1214" y="1"/>
                    <a:pt x="1060" y="5"/>
                    <a:pt x="907" y="16"/>
                  </a:cubicBezTo>
                  <a:cubicBezTo>
                    <a:pt x="603" y="33"/>
                    <a:pt x="300" y="65"/>
                    <a:pt x="1" y="128"/>
                  </a:cubicBezTo>
                  <a:cubicBezTo>
                    <a:pt x="607" y="192"/>
                    <a:pt x="1209" y="210"/>
                    <a:pt x="1808" y="244"/>
                  </a:cubicBezTo>
                  <a:cubicBezTo>
                    <a:pt x="2108" y="259"/>
                    <a:pt x="2408" y="280"/>
                    <a:pt x="2704" y="304"/>
                  </a:cubicBezTo>
                  <a:cubicBezTo>
                    <a:pt x="3003" y="329"/>
                    <a:pt x="3299" y="361"/>
                    <a:pt x="3602" y="418"/>
                  </a:cubicBezTo>
                  <a:cubicBezTo>
                    <a:pt x="3330" y="265"/>
                    <a:pt x="3031" y="185"/>
                    <a:pt x="2732" y="122"/>
                  </a:cubicBezTo>
                  <a:cubicBezTo>
                    <a:pt x="2429" y="62"/>
                    <a:pt x="2125" y="29"/>
                    <a:pt x="1819" y="12"/>
                  </a:cubicBezTo>
                  <a:cubicBezTo>
                    <a:pt x="1670" y="5"/>
                    <a:pt x="1519" y="1"/>
                    <a:pt x="1368"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4662275" y="3589775"/>
              <a:ext cx="18525" cy="108375"/>
            </a:xfrm>
            <a:custGeom>
              <a:rect b="b" l="l" r="r" t="t"/>
              <a:pathLst>
                <a:path extrusionOk="0" h="4335" w="741">
                  <a:moveTo>
                    <a:pt x="740" y="0"/>
                  </a:moveTo>
                  <a:cubicBezTo>
                    <a:pt x="564" y="709"/>
                    <a:pt x="451" y="1428"/>
                    <a:pt x="331" y="2147"/>
                  </a:cubicBezTo>
                  <a:cubicBezTo>
                    <a:pt x="215" y="2866"/>
                    <a:pt x="102" y="3584"/>
                    <a:pt x="0" y="4307"/>
                  </a:cubicBezTo>
                  <a:lnTo>
                    <a:pt x="233" y="4334"/>
                  </a:lnTo>
                  <a:cubicBezTo>
                    <a:pt x="296" y="3609"/>
                    <a:pt x="370" y="2887"/>
                    <a:pt x="448" y="2161"/>
                  </a:cubicBezTo>
                  <a:cubicBezTo>
                    <a:pt x="529" y="1438"/>
                    <a:pt x="602" y="716"/>
                    <a:pt x="740"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4634600" y="3565725"/>
              <a:ext cx="23350" cy="127575"/>
            </a:xfrm>
            <a:custGeom>
              <a:rect b="b" l="l" r="r" t="t"/>
              <a:pathLst>
                <a:path extrusionOk="0" h="5103" w="934">
                  <a:moveTo>
                    <a:pt x="934" y="1"/>
                  </a:moveTo>
                  <a:cubicBezTo>
                    <a:pt x="779" y="403"/>
                    <a:pt x="701" y="829"/>
                    <a:pt x="614" y="1252"/>
                  </a:cubicBezTo>
                  <a:cubicBezTo>
                    <a:pt x="529" y="1674"/>
                    <a:pt x="455" y="2097"/>
                    <a:pt x="384" y="2524"/>
                  </a:cubicBezTo>
                  <a:cubicBezTo>
                    <a:pt x="244" y="3373"/>
                    <a:pt x="117" y="4226"/>
                    <a:pt x="0" y="5078"/>
                  </a:cubicBezTo>
                  <a:lnTo>
                    <a:pt x="233" y="5103"/>
                  </a:lnTo>
                  <a:cubicBezTo>
                    <a:pt x="311" y="4250"/>
                    <a:pt x="399" y="3394"/>
                    <a:pt x="501" y="2538"/>
                  </a:cubicBezTo>
                  <a:cubicBezTo>
                    <a:pt x="550" y="2112"/>
                    <a:pt x="607" y="1685"/>
                    <a:pt x="670" y="1263"/>
                  </a:cubicBezTo>
                  <a:cubicBezTo>
                    <a:pt x="740" y="840"/>
                    <a:pt x="797" y="409"/>
                    <a:pt x="934"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4608175" y="3588550"/>
              <a:ext cx="19775" cy="103525"/>
            </a:xfrm>
            <a:custGeom>
              <a:rect b="b" l="l" r="r" t="t"/>
              <a:pathLst>
                <a:path extrusionOk="0" h="4141" w="791">
                  <a:moveTo>
                    <a:pt x="790" y="0"/>
                  </a:moveTo>
                  <a:cubicBezTo>
                    <a:pt x="670" y="329"/>
                    <a:pt x="589" y="670"/>
                    <a:pt x="511" y="1012"/>
                  </a:cubicBezTo>
                  <a:cubicBezTo>
                    <a:pt x="438" y="1353"/>
                    <a:pt x="371" y="1698"/>
                    <a:pt x="314" y="2041"/>
                  </a:cubicBezTo>
                  <a:cubicBezTo>
                    <a:pt x="194" y="2731"/>
                    <a:pt x="92" y="3422"/>
                    <a:pt x="0" y="4120"/>
                  </a:cubicBezTo>
                  <a:lnTo>
                    <a:pt x="233" y="4141"/>
                  </a:lnTo>
                  <a:cubicBezTo>
                    <a:pt x="286" y="3446"/>
                    <a:pt x="350" y="2752"/>
                    <a:pt x="427" y="2058"/>
                  </a:cubicBezTo>
                  <a:cubicBezTo>
                    <a:pt x="469" y="1713"/>
                    <a:pt x="515" y="1368"/>
                    <a:pt x="571" y="1022"/>
                  </a:cubicBezTo>
                  <a:cubicBezTo>
                    <a:pt x="628" y="680"/>
                    <a:pt x="688" y="335"/>
                    <a:pt x="790"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4685525" y="5273450"/>
              <a:ext cx="248000" cy="76400"/>
            </a:xfrm>
            <a:custGeom>
              <a:rect b="b" l="l" r="r" t="t"/>
              <a:pathLst>
                <a:path extrusionOk="0" h="3056" w="9920">
                  <a:moveTo>
                    <a:pt x="8302" y="1"/>
                  </a:moveTo>
                  <a:lnTo>
                    <a:pt x="1" y="3055"/>
                  </a:lnTo>
                  <a:lnTo>
                    <a:pt x="1" y="3055"/>
                  </a:lnTo>
                  <a:lnTo>
                    <a:pt x="9919" y="1988"/>
                  </a:lnTo>
                  <a:lnTo>
                    <a:pt x="9705" y="409"/>
                  </a:lnTo>
                  <a:lnTo>
                    <a:pt x="8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5244200" y="5301100"/>
              <a:ext cx="243325" cy="106800"/>
            </a:xfrm>
            <a:custGeom>
              <a:rect b="b" l="l" r="r" t="t"/>
              <a:pathLst>
                <a:path extrusionOk="0" h="4272" w="9733">
                  <a:moveTo>
                    <a:pt x="1424" y="1"/>
                  </a:moveTo>
                  <a:lnTo>
                    <a:pt x="22" y="1227"/>
                  </a:lnTo>
                  <a:lnTo>
                    <a:pt x="0" y="2327"/>
                  </a:lnTo>
                  <a:lnTo>
                    <a:pt x="9732" y="4272"/>
                  </a:lnTo>
                  <a:lnTo>
                    <a:pt x="1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4900650" y="3413250"/>
              <a:ext cx="64225" cy="77550"/>
            </a:xfrm>
            <a:custGeom>
              <a:rect b="b" l="l" r="r" t="t"/>
              <a:pathLst>
                <a:path extrusionOk="0" h="3102" w="2569">
                  <a:moveTo>
                    <a:pt x="2333" y="0"/>
                  </a:moveTo>
                  <a:lnTo>
                    <a:pt x="2333" y="0"/>
                  </a:lnTo>
                  <a:cubicBezTo>
                    <a:pt x="2153" y="569"/>
                    <a:pt x="1998" y="1144"/>
                    <a:pt x="1856" y="1723"/>
                  </a:cubicBezTo>
                  <a:lnTo>
                    <a:pt x="1856" y="1723"/>
                  </a:lnTo>
                  <a:cubicBezTo>
                    <a:pt x="1351" y="2076"/>
                    <a:pt x="858" y="2446"/>
                    <a:pt x="366" y="2823"/>
                  </a:cubicBezTo>
                  <a:lnTo>
                    <a:pt x="0" y="3101"/>
                  </a:lnTo>
                  <a:lnTo>
                    <a:pt x="451" y="3020"/>
                  </a:lnTo>
                  <a:cubicBezTo>
                    <a:pt x="1159" y="2890"/>
                    <a:pt x="1868" y="2738"/>
                    <a:pt x="2569" y="2555"/>
                  </a:cubicBezTo>
                  <a:lnTo>
                    <a:pt x="2569" y="2555"/>
                  </a:lnTo>
                  <a:cubicBezTo>
                    <a:pt x="1995" y="2597"/>
                    <a:pt x="1423" y="2661"/>
                    <a:pt x="853" y="2739"/>
                  </a:cubicBezTo>
                  <a:lnTo>
                    <a:pt x="853" y="2739"/>
                  </a:lnTo>
                  <a:cubicBezTo>
                    <a:pt x="1243" y="2454"/>
                    <a:pt x="1628" y="2164"/>
                    <a:pt x="2009" y="1865"/>
                  </a:cubicBezTo>
                  <a:lnTo>
                    <a:pt x="2040" y="1839"/>
                  </a:lnTo>
                  <a:lnTo>
                    <a:pt x="2047" y="1805"/>
                  </a:lnTo>
                  <a:cubicBezTo>
                    <a:pt x="2160" y="1209"/>
                    <a:pt x="2258" y="606"/>
                    <a:pt x="2333"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4929275" y="3503100"/>
              <a:ext cx="60875" cy="28100"/>
            </a:xfrm>
            <a:custGeom>
              <a:rect b="b" l="l" r="r" t="t"/>
              <a:pathLst>
                <a:path extrusionOk="0" h="1124" w="2435">
                  <a:moveTo>
                    <a:pt x="2435" y="0"/>
                  </a:moveTo>
                  <a:lnTo>
                    <a:pt x="2435" y="0"/>
                  </a:lnTo>
                  <a:cubicBezTo>
                    <a:pt x="2259" y="177"/>
                    <a:pt x="2079" y="343"/>
                    <a:pt x="1889" y="491"/>
                  </a:cubicBezTo>
                  <a:cubicBezTo>
                    <a:pt x="1702" y="634"/>
                    <a:pt x="1505" y="766"/>
                    <a:pt x="1290" y="839"/>
                  </a:cubicBezTo>
                  <a:cubicBezTo>
                    <a:pt x="1172" y="881"/>
                    <a:pt x="1049" y="901"/>
                    <a:pt x="925" y="901"/>
                  </a:cubicBezTo>
                  <a:cubicBezTo>
                    <a:pt x="828" y="901"/>
                    <a:pt x="731" y="889"/>
                    <a:pt x="635" y="864"/>
                  </a:cubicBezTo>
                  <a:cubicBezTo>
                    <a:pt x="409" y="815"/>
                    <a:pt x="212" y="670"/>
                    <a:pt x="0" y="536"/>
                  </a:cubicBezTo>
                  <a:lnTo>
                    <a:pt x="0" y="536"/>
                  </a:lnTo>
                  <a:cubicBezTo>
                    <a:pt x="141" y="737"/>
                    <a:pt x="321" y="938"/>
                    <a:pt x="575" y="1036"/>
                  </a:cubicBezTo>
                  <a:cubicBezTo>
                    <a:pt x="705" y="1095"/>
                    <a:pt x="850" y="1123"/>
                    <a:pt x="996" y="1123"/>
                  </a:cubicBezTo>
                  <a:cubicBezTo>
                    <a:pt x="1123" y="1123"/>
                    <a:pt x="1249" y="1102"/>
                    <a:pt x="1367" y="1062"/>
                  </a:cubicBezTo>
                  <a:cubicBezTo>
                    <a:pt x="1621" y="969"/>
                    <a:pt x="1836" y="811"/>
                    <a:pt x="2012" y="628"/>
                  </a:cubicBezTo>
                  <a:cubicBezTo>
                    <a:pt x="2188" y="441"/>
                    <a:pt x="2336" y="233"/>
                    <a:pt x="2435"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5030150" y="3464875"/>
              <a:ext cx="45350" cy="27875"/>
            </a:xfrm>
            <a:custGeom>
              <a:rect b="b" l="l" r="r" t="t"/>
              <a:pathLst>
                <a:path extrusionOk="0" h="1115" w="1814">
                  <a:moveTo>
                    <a:pt x="603" y="913"/>
                  </a:moveTo>
                  <a:lnTo>
                    <a:pt x="603" y="913"/>
                  </a:lnTo>
                  <a:cubicBezTo>
                    <a:pt x="604" y="913"/>
                    <a:pt x="603" y="916"/>
                    <a:pt x="601" y="919"/>
                  </a:cubicBezTo>
                  <a:lnTo>
                    <a:pt x="601" y="919"/>
                  </a:lnTo>
                  <a:cubicBezTo>
                    <a:pt x="603" y="915"/>
                    <a:pt x="603" y="913"/>
                    <a:pt x="603" y="913"/>
                  </a:cubicBezTo>
                  <a:close/>
                  <a:moveTo>
                    <a:pt x="1487" y="1"/>
                  </a:moveTo>
                  <a:cubicBezTo>
                    <a:pt x="1441" y="1"/>
                    <a:pt x="1395" y="3"/>
                    <a:pt x="1349" y="7"/>
                  </a:cubicBezTo>
                  <a:cubicBezTo>
                    <a:pt x="1194" y="21"/>
                    <a:pt x="1036" y="60"/>
                    <a:pt x="888" y="120"/>
                  </a:cubicBezTo>
                  <a:cubicBezTo>
                    <a:pt x="592" y="240"/>
                    <a:pt x="334" y="444"/>
                    <a:pt x="130" y="684"/>
                  </a:cubicBezTo>
                  <a:lnTo>
                    <a:pt x="0" y="843"/>
                  </a:lnTo>
                  <a:lnTo>
                    <a:pt x="194" y="864"/>
                  </a:lnTo>
                  <a:cubicBezTo>
                    <a:pt x="275" y="874"/>
                    <a:pt x="355" y="888"/>
                    <a:pt x="436" y="903"/>
                  </a:cubicBezTo>
                  <a:cubicBezTo>
                    <a:pt x="475" y="909"/>
                    <a:pt x="514" y="920"/>
                    <a:pt x="550" y="930"/>
                  </a:cubicBezTo>
                  <a:cubicBezTo>
                    <a:pt x="561" y="930"/>
                    <a:pt x="571" y="936"/>
                    <a:pt x="580" y="941"/>
                  </a:cubicBezTo>
                  <a:lnTo>
                    <a:pt x="580" y="941"/>
                  </a:lnTo>
                  <a:cubicBezTo>
                    <a:pt x="573" y="947"/>
                    <a:pt x="564" y="951"/>
                    <a:pt x="556" y="955"/>
                  </a:cubicBezTo>
                  <a:cubicBezTo>
                    <a:pt x="521" y="976"/>
                    <a:pt x="486" y="997"/>
                    <a:pt x="447" y="1015"/>
                  </a:cubicBezTo>
                  <a:cubicBezTo>
                    <a:pt x="370" y="1047"/>
                    <a:pt x="292" y="1082"/>
                    <a:pt x="211" y="1114"/>
                  </a:cubicBezTo>
                  <a:cubicBezTo>
                    <a:pt x="226" y="1115"/>
                    <a:pt x="241" y="1115"/>
                    <a:pt x="256" y="1115"/>
                  </a:cubicBezTo>
                  <a:cubicBezTo>
                    <a:pt x="328" y="1115"/>
                    <a:pt x="399" y="1108"/>
                    <a:pt x="472" y="1096"/>
                  </a:cubicBezTo>
                  <a:cubicBezTo>
                    <a:pt x="518" y="1089"/>
                    <a:pt x="560" y="1082"/>
                    <a:pt x="606" y="1068"/>
                  </a:cubicBezTo>
                  <a:cubicBezTo>
                    <a:pt x="627" y="1061"/>
                    <a:pt x="651" y="1051"/>
                    <a:pt x="677" y="1036"/>
                  </a:cubicBezTo>
                  <a:cubicBezTo>
                    <a:pt x="698" y="1018"/>
                    <a:pt x="736" y="1005"/>
                    <a:pt x="747" y="937"/>
                  </a:cubicBezTo>
                  <a:cubicBezTo>
                    <a:pt x="750" y="864"/>
                    <a:pt x="708" y="832"/>
                    <a:pt x="687" y="815"/>
                  </a:cubicBezTo>
                  <a:cubicBezTo>
                    <a:pt x="662" y="793"/>
                    <a:pt x="638" y="782"/>
                    <a:pt x="617" y="772"/>
                  </a:cubicBezTo>
                  <a:cubicBezTo>
                    <a:pt x="571" y="747"/>
                    <a:pt x="529" y="733"/>
                    <a:pt x="486" y="719"/>
                  </a:cubicBezTo>
                  <a:cubicBezTo>
                    <a:pt x="467" y="712"/>
                    <a:pt x="447" y="705"/>
                    <a:pt x="428" y="700"/>
                  </a:cubicBezTo>
                  <a:lnTo>
                    <a:pt x="428" y="700"/>
                  </a:lnTo>
                  <a:cubicBezTo>
                    <a:pt x="488" y="644"/>
                    <a:pt x="551" y="591"/>
                    <a:pt x="617" y="543"/>
                  </a:cubicBezTo>
                  <a:cubicBezTo>
                    <a:pt x="726" y="451"/>
                    <a:pt x="849" y="381"/>
                    <a:pt x="976" y="311"/>
                  </a:cubicBezTo>
                  <a:cubicBezTo>
                    <a:pt x="1230" y="176"/>
                    <a:pt x="1508" y="81"/>
                    <a:pt x="1814" y="46"/>
                  </a:cubicBezTo>
                  <a:cubicBezTo>
                    <a:pt x="1709" y="14"/>
                    <a:pt x="1598" y="1"/>
                    <a:pt x="1487"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4894550" y="3449625"/>
              <a:ext cx="8225" cy="37900"/>
            </a:xfrm>
            <a:custGeom>
              <a:rect b="b" l="l" r="r" t="t"/>
              <a:pathLst>
                <a:path extrusionOk="0" h="1516" w="329">
                  <a:moveTo>
                    <a:pt x="290" y="1"/>
                  </a:moveTo>
                  <a:lnTo>
                    <a:pt x="290" y="1"/>
                  </a:lnTo>
                  <a:cubicBezTo>
                    <a:pt x="149" y="233"/>
                    <a:pt x="82" y="483"/>
                    <a:pt x="43" y="737"/>
                  </a:cubicBezTo>
                  <a:cubicBezTo>
                    <a:pt x="8" y="994"/>
                    <a:pt x="1" y="1255"/>
                    <a:pt x="82" y="1516"/>
                  </a:cubicBezTo>
                  <a:cubicBezTo>
                    <a:pt x="188" y="1266"/>
                    <a:pt x="233" y="1023"/>
                    <a:pt x="276" y="773"/>
                  </a:cubicBezTo>
                  <a:cubicBezTo>
                    <a:pt x="308" y="522"/>
                    <a:pt x="329" y="269"/>
                    <a:pt x="29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4873575" y="3444775"/>
              <a:ext cx="29300" cy="30850"/>
            </a:xfrm>
            <a:custGeom>
              <a:rect b="b" l="l" r="r" t="t"/>
              <a:pathLst>
                <a:path extrusionOk="0" h="1234" w="1172">
                  <a:moveTo>
                    <a:pt x="218" y="0"/>
                  </a:moveTo>
                  <a:cubicBezTo>
                    <a:pt x="137" y="0"/>
                    <a:pt x="58" y="23"/>
                    <a:pt x="1" y="75"/>
                  </a:cubicBezTo>
                  <a:cubicBezTo>
                    <a:pt x="25" y="70"/>
                    <a:pt x="49" y="68"/>
                    <a:pt x="72" y="68"/>
                  </a:cubicBezTo>
                  <a:cubicBezTo>
                    <a:pt x="163" y="68"/>
                    <a:pt x="245" y="104"/>
                    <a:pt x="315" y="149"/>
                  </a:cubicBezTo>
                  <a:cubicBezTo>
                    <a:pt x="399" y="205"/>
                    <a:pt x="474" y="287"/>
                    <a:pt x="540" y="371"/>
                  </a:cubicBezTo>
                  <a:cubicBezTo>
                    <a:pt x="631" y="499"/>
                    <a:pt x="712" y="635"/>
                    <a:pt x="788" y="777"/>
                  </a:cubicBezTo>
                  <a:lnTo>
                    <a:pt x="788" y="777"/>
                  </a:lnTo>
                  <a:cubicBezTo>
                    <a:pt x="784" y="777"/>
                    <a:pt x="780" y="776"/>
                    <a:pt x="776" y="776"/>
                  </a:cubicBezTo>
                  <a:cubicBezTo>
                    <a:pt x="695" y="783"/>
                    <a:pt x="618" y="762"/>
                    <a:pt x="505" y="843"/>
                  </a:cubicBezTo>
                  <a:cubicBezTo>
                    <a:pt x="441" y="907"/>
                    <a:pt x="470" y="998"/>
                    <a:pt x="495" y="1027"/>
                  </a:cubicBezTo>
                  <a:cubicBezTo>
                    <a:pt x="519" y="1065"/>
                    <a:pt x="551" y="1093"/>
                    <a:pt x="579" y="1118"/>
                  </a:cubicBezTo>
                  <a:cubicBezTo>
                    <a:pt x="639" y="1167"/>
                    <a:pt x="706" y="1203"/>
                    <a:pt x="773" y="1234"/>
                  </a:cubicBezTo>
                  <a:cubicBezTo>
                    <a:pt x="727" y="1175"/>
                    <a:pt x="685" y="1115"/>
                    <a:pt x="649" y="1058"/>
                  </a:cubicBezTo>
                  <a:cubicBezTo>
                    <a:pt x="632" y="1027"/>
                    <a:pt x="618" y="998"/>
                    <a:pt x="607" y="973"/>
                  </a:cubicBezTo>
                  <a:cubicBezTo>
                    <a:pt x="603" y="956"/>
                    <a:pt x="606" y="949"/>
                    <a:pt x="608" y="949"/>
                  </a:cubicBezTo>
                  <a:lnTo>
                    <a:pt x="608" y="949"/>
                  </a:lnTo>
                  <a:cubicBezTo>
                    <a:pt x="609" y="949"/>
                    <a:pt x="610" y="953"/>
                    <a:pt x="607" y="959"/>
                  </a:cubicBezTo>
                  <a:cubicBezTo>
                    <a:pt x="618" y="963"/>
                    <a:pt x="695" y="956"/>
                    <a:pt x="759" y="973"/>
                  </a:cubicBezTo>
                  <a:cubicBezTo>
                    <a:pt x="822" y="984"/>
                    <a:pt x="893" y="1001"/>
                    <a:pt x="956" y="1016"/>
                  </a:cubicBezTo>
                  <a:lnTo>
                    <a:pt x="1171" y="1065"/>
                  </a:lnTo>
                  <a:lnTo>
                    <a:pt x="1083" y="864"/>
                  </a:lnTo>
                  <a:cubicBezTo>
                    <a:pt x="988" y="642"/>
                    <a:pt x="872" y="420"/>
                    <a:pt x="692" y="237"/>
                  </a:cubicBezTo>
                  <a:cubicBezTo>
                    <a:pt x="600" y="149"/>
                    <a:pt x="495" y="68"/>
                    <a:pt x="368" y="25"/>
                  </a:cubicBezTo>
                  <a:cubicBezTo>
                    <a:pt x="320" y="9"/>
                    <a:pt x="269" y="0"/>
                    <a:pt x="218"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4917375" y="3595850"/>
              <a:ext cx="28225" cy="21175"/>
            </a:xfrm>
            <a:custGeom>
              <a:rect b="b" l="l" r="r" t="t"/>
              <a:pathLst>
                <a:path extrusionOk="0" h="847" w="1129">
                  <a:moveTo>
                    <a:pt x="0" y="1"/>
                  </a:moveTo>
                  <a:lnTo>
                    <a:pt x="0" y="1"/>
                  </a:lnTo>
                  <a:cubicBezTo>
                    <a:pt x="21" y="131"/>
                    <a:pt x="81" y="248"/>
                    <a:pt x="148" y="349"/>
                  </a:cubicBezTo>
                  <a:cubicBezTo>
                    <a:pt x="219" y="455"/>
                    <a:pt x="311" y="547"/>
                    <a:pt x="410" y="628"/>
                  </a:cubicBezTo>
                  <a:cubicBezTo>
                    <a:pt x="571" y="755"/>
                    <a:pt x="779" y="847"/>
                    <a:pt x="989" y="847"/>
                  </a:cubicBezTo>
                  <a:cubicBezTo>
                    <a:pt x="1035" y="847"/>
                    <a:pt x="1082" y="842"/>
                    <a:pt x="1128" y="832"/>
                  </a:cubicBezTo>
                  <a:cubicBezTo>
                    <a:pt x="1018" y="762"/>
                    <a:pt x="920" y="709"/>
                    <a:pt x="825" y="642"/>
                  </a:cubicBezTo>
                  <a:cubicBezTo>
                    <a:pt x="733" y="575"/>
                    <a:pt x="638" y="515"/>
                    <a:pt x="553" y="442"/>
                  </a:cubicBezTo>
                  <a:cubicBezTo>
                    <a:pt x="374" y="307"/>
                    <a:pt x="205" y="156"/>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4973050" y="3410350"/>
              <a:ext cx="11900" cy="20725"/>
            </a:xfrm>
            <a:custGeom>
              <a:rect b="b" l="l" r="r" t="t"/>
              <a:pathLst>
                <a:path extrusionOk="0" h="829" w="476">
                  <a:moveTo>
                    <a:pt x="237" y="0"/>
                  </a:moveTo>
                  <a:cubicBezTo>
                    <a:pt x="106" y="0"/>
                    <a:pt x="1" y="184"/>
                    <a:pt x="1" y="416"/>
                  </a:cubicBezTo>
                  <a:cubicBezTo>
                    <a:pt x="1" y="645"/>
                    <a:pt x="106" y="828"/>
                    <a:pt x="237" y="828"/>
                  </a:cubicBezTo>
                  <a:cubicBezTo>
                    <a:pt x="370" y="828"/>
                    <a:pt x="476" y="645"/>
                    <a:pt x="476" y="416"/>
                  </a:cubicBezTo>
                  <a:cubicBezTo>
                    <a:pt x="476" y="184"/>
                    <a:pt x="370" y="0"/>
                    <a:pt x="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4938175" y="3405150"/>
              <a:ext cx="11900" cy="20800"/>
            </a:xfrm>
            <a:custGeom>
              <a:rect b="b" l="l" r="r" t="t"/>
              <a:pathLst>
                <a:path extrusionOk="0" h="832" w="476">
                  <a:moveTo>
                    <a:pt x="236" y="0"/>
                  </a:moveTo>
                  <a:cubicBezTo>
                    <a:pt x="106" y="0"/>
                    <a:pt x="0" y="184"/>
                    <a:pt x="0" y="416"/>
                  </a:cubicBezTo>
                  <a:cubicBezTo>
                    <a:pt x="0" y="645"/>
                    <a:pt x="106" y="832"/>
                    <a:pt x="236" y="832"/>
                  </a:cubicBezTo>
                  <a:cubicBezTo>
                    <a:pt x="370" y="832"/>
                    <a:pt x="476" y="645"/>
                    <a:pt x="476" y="416"/>
                  </a:cubicBezTo>
                  <a:cubicBezTo>
                    <a:pt x="476" y="184"/>
                    <a:pt x="370" y="0"/>
                    <a:pt x="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a:off x="4972325" y="3377975"/>
              <a:ext cx="32625" cy="21200"/>
            </a:xfrm>
            <a:custGeom>
              <a:rect b="b" l="l" r="r" t="t"/>
              <a:pathLst>
                <a:path extrusionOk="0" h="848" w="1305">
                  <a:moveTo>
                    <a:pt x="748" y="1"/>
                  </a:moveTo>
                  <a:cubicBezTo>
                    <a:pt x="385" y="1"/>
                    <a:pt x="1" y="520"/>
                    <a:pt x="1" y="520"/>
                  </a:cubicBezTo>
                  <a:lnTo>
                    <a:pt x="1305" y="848"/>
                  </a:lnTo>
                  <a:cubicBezTo>
                    <a:pt x="1192" y="200"/>
                    <a:pt x="974" y="1"/>
                    <a:pt x="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3"/>
            <p:cNvSpPr/>
            <p:nvPr/>
          </p:nvSpPr>
          <p:spPr>
            <a:xfrm>
              <a:off x="4925575" y="3371125"/>
              <a:ext cx="32600" cy="20650"/>
            </a:xfrm>
            <a:custGeom>
              <a:rect b="b" l="l" r="r" t="t"/>
              <a:pathLst>
                <a:path extrusionOk="0" h="826" w="1304">
                  <a:moveTo>
                    <a:pt x="735" y="1"/>
                  </a:moveTo>
                  <a:cubicBezTo>
                    <a:pt x="537" y="1"/>
                    <a:pt x="290" y="203"/>
                    <a:pt x="0" y="826"/>
                  </a:cubicBezTo>
                  <a:lnTo>
                    <a:pt x="1304" y="706"/>
                  </a:lnTo>
                  <a:cubicBezTo>
                    <a:pt x="1304" y="706"/>
                    <a:pt x="1104" y="1"/>
                    <a:pt x="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3"/>
            <p:cNvSpPr/>
            <p:nvPr/>
          </p:nvSpPr>
          <p:spPr>
            <a:xfrm>
              <a:off x="4742875" y="3794600"/>
              <a:ext cx="65925" cy="184575"/>
            </a:xfrm>
            <a:custGeom>
              <a:rect b="b" l="l" r="r" t="t"/>
              <a:pathLst>
                <a:path extrusionOk="0" h="7383" w="2637">
                  <a:moveTo>
                    <a:pt x="2431" y="0"/>
                  </a:moveTo>
                  <a:cubicBezTo>
                    <a:pt x="691" y="3129"/>
                    <a:pt x="7" y="7304"/>
                    <a:pt x="0" y="7347"/>
                  </a:cubicBezTo>
                  <a:lnTo>
                    <a:pt x="233" y="7382"/>
                  </a:lnTo>
                  <a:cubicBezTo>
                    <a:pt x="239" y="7340"/>
                    <a:pt x="916" y="3207"/>
                    <a:pt x="2636" y="116"/>
                  </a:cubicBezTo>
                  <a:lnTo>
                    <a:pt x="2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3"/>
            <p:cNvSpPr/>
            <p:nvPr/>
          </p:nvSpPr>
          <p:spPr>
            <a:xfrm>
              <a:off x="5135050" y="3939500"/>
              <a:ext cx="37100" cy="103625"/>
            </a:xfrm>
            <a:custGeom>
              <a:rect b="b" l="l" r="r" t="t"/>
              <a:pathLst>
                <a:path extrusionOk="0" h="4145" w="1484">
                  <a:moveTo>
                    <a:pt x="1275" y="0"/>
                  </a:moveTo>
                  <a:cubicBezTo>
                    <a:pt x="776" y="952"/>
                    <a:pt x="32" y="3961"/>
                    <a:pt x="0" y="4088"/>
                  </a:cubicBezTo>
                  <a:lnTo>
                    <a:pt x="226" y="4144"/>
                  </a:lnTo>
                  <a:cubicBezTo>
                    <a:pt x="236" y="4113"/>
                    <a:pt x="994" y="1036"/>
                    <a:pt x="1484" y="110"/>
                  </a:cubicBezTo>
                  <a:lnTo>
                    <a:pt x="1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4677500" y="3991900"/>
              <a:ext cx="9100" cy="121425"/>
            </a:xfrm>
            <a:custGeom>
              <a:rect b="b" l="l" r="r" t="t"/>
              <a:pathLst>
                <a:path extrusionOk="0" h="4857" w="364">
                  <a:moveTo>
                    <a:pt x="0" y="1"/>
                  </a:moveTo>
                  <a:lnTo>
                    <a:pt x="0" y="1"/>
                  </a:lnTo>
                  <a:cubicBezTo>
                    <a:pt x="4" y="819"/>
                    <a:pt x="54" y="1625"/>
                    <a:pt x="99" y="2436"/>
                  </a:cubicBezTo>
                  <a:lnTo>
                    <a:pt x="159" y="3645"/>
                  </a:lnTo>
                  <a:cubicBezTo>
                    <a:pt x="166" y="4050"/>
                    <a:pt x="191" y="4452"/>
                    <a:pt x="131" y="4857"/>
                  </a:cubicBezTo>
                  <a:cubicBezTo>
                    <a:pt x="279" y="4473"/>
                    <a:pt x="317" y="4053"/>
                    <a:pt x="343" y="3648"/>
                  </a:cubicBezTo>
                  <a:cubicBezTo>
                    <a:pt x="364" y="3239"/>
                    <a:pt x="353" y="2831"/>
                    <a:pt x="332" y="2422"/>
                  </a:cubicBezTo>
                  <a:cubicBezTo>
                    <a:pt x="279" y="1608"/>
                    <a:pt x="187" y="798"/>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5157075" y="4100700"/>
              <a:ext cx="20350" cy="60025"/>
            </a:xfrm>
            <a:custGeom>
              <a:rect b="b" l="l" r="r" t="t"/>
              <a:pathLst>
                <a:path extrusionOk="0" h="2401" w="814">
                  <a:moveTo>
                    <a:pt x="0" y="1"/>
                  </a:moveTo>
                  <a:cubicBezTo>
                    <a:pt x="28" y="435"/>
                    <a:pt x="137" y="843"/>
                    <a:pt x="268" y="1248"/>
                  </a:cubicBezTo>
                  <a:cubicBezTo>
                    <a:pt x="405" y="1646"/>
                    <a:pt x="571" y="2041"/>
                    <a:pt x="814" y="2401"/>
                  </a:cubicBezTo>
                  <a:cubicBezTo>
                    <a:pt x="744" y="1974"/>
                    <a:pt x="620" y="1572"/>
                    <a:pt x="490" y="1170"/>
                  </a:cubicBezTo>
                  <a:cubicBezTo>
                    <a:pt x="352" y="776"/>
                    <a:pt x="204" y="381"/>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33"/>
          <p:cNvSpPr txBox="1"/>
          <p:nvPr/>
        </p:nvSpPr>
        <p:spPr>
          <a:xfrm>
            <a:off x="164025" y="1425838"/>
            <a:ext cx="81825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SemiBold"/>
              <a:buChar char="●"/>
            </a:pPr>
            <a:r>
              <a:rPr b="1" lang="en">
                <a:latin typeface="Barlow"/>
                <a:ea typeface="Barlow"/>
                <a:cs typeface="Barlow"/>
                <a:sym typeface="Barlow"/>
              </a:rPr>
              <a:t>No: string - </a:t>
            </a:r>
            <a:r>
              <a:rPr lang="en">
                <a:latin typeface="Barlow SemiBold"/>
                <a:ea typeface="Barlow SemiBold"/>
                <a:cs typeface="Barlow SemiBold"/>
                <a:sym typeface="Barlow SemiBold"/>
              </a:rPr>
              <a:t>Unique bill number for each financial year  </a:t>
            </a:r>
            <a:endParaRPr>
              <a:latin typeface="Barlow SemiBold"/>
              <a:ea typeface="Barlow SemiBold"/>
              <a:cs typeface="Barlow SemiBold"/>
              <a:sym typeface="Barlow SemiBold"/>
            </a:endParaRPr>
          </a:p>
          <a:p>
            <a:pPr indent="0" lvl="0" marL="457200" rtl="0" algn="l">
              <a:spcBef>
                <a:spcPts val="0"/>
              </a:spcBef>
              <a:spcAft>
                <a:spcPts val="0"/>
              </a:spcAft>
              <a:buNone/>
            </a:pPr>
            <a:r>
              <a:rPr lang="en">
                <a:latin typeface="Barlow SemiBold"/>
                <a:ea typeface="Barlow SemiBold"/>
                <a:cs typeface="Barlow SemiBold"/>
                <a:sym typeface="Barlow SemiBold"/>
              </a:rPr>
              <a:t>(</a:t>
            </a:r>
            <a:r>
              <a:rPr lang="en">
                <a:latin typeface="Barlow SemiBold"/>
                <a:ea typeface="Barlow SemiBold"/>
                <a:cs typeface="Barlow SemiBold"/>
                <a:sym typeface="Barlow SemiBold"/>
              </a:rPr>
              <a:t>composition = &lt;bill number&gt;’\’&lt;financial year&gt;)</a:t>
            </a:r>
            <a:endParaRPr>
              <a:latin typeface="Barlow SemiBold"/>
              <a:ea typeface="Barlow SemiBold"/>
              <a:cs typeface="Barlow SemiBold"/>
              <a:sym typeface="Barlow SemiBold"/>
            </a:endParaRPr>
          </a:p>
          <a:p>
            <a:pPr indent="0" lvl="0" marL="457200" rtl="0" algn="l">
              <a:spcBef>
                <a:spcPts val="0"/>
              </a:spcBef>
              <a:spcAft>
                <a:spcPts val="0"/>
              </a:spcAft>
              <a:buNone/>
            </a:pPr>
            <a:r>
              <a:t/>
            </a:r>
            <a:endParaRPr>
              <a:latin typeface="Barlow SemiBold"/>
              <a:ea typeface="Barlow SemiBold"/>
              <a:cs typeface="Barlow SemiBold"/>
              <a:sym typeface="Barlow SemiBold"/>
            </a:endParaRPr>
          </a:p>
          <a:p>
            <a:pPr indent="-317500" lvl="0" marL="457200" rtl="0" algn="l">
              <a:spcBef>
                <a:spcPts val="0"/>
              </a:spcBef>
              <a:spcAft>
                <a:spcPts val="0"/>
              </a:spcAft>
              <a:buSzPts val="1400"/>
              <a:buFont typeface="Barlow SemiBold"/>
              <a:buChar char="●"/>
            </a:pPr>
            <a:r>
              <a:rPr lang="en">
                <a:latin typeface="Barlow SemiBold"/>
                <a:ea typeface="Barlow SemiBold"/>
                <a:cs typeface="Barlow SemiBold"/>
                <a:sym typeface="Barlow SemiBold"/>
              </a:rPr>
              <a:t>Bill number: integer - derived from ‘No’ by removing “/”</a:t>
            </a:r>
            <a:endParaRPr>
              <a:latin typeface="Barlow SemiBold"/>
              <a:ea typeface="Barlow SemiBold"/>
              <a:cs typeface="Barlow SemiBold"/>
              <a:sym typeface="Barlow SemiBold"/>
            </a:endParaRPr>
          </a:p>
          <a:p>
            <a:pPr indent="0" lvl="0" marL="457200" rtl="0" algn="l">
              <a:spcBef>
                <a:spcPts val="0"/>
              </a:spcBef>
              <a:spcAft>
                <a:spcPts val="0"/>
              </a:spcAft>
              <a:buNone/>
            </a:pPr>
            <a:r>
              <a:t/>
            </a:r>
            <a:endParaRPr>
              <a:latin typeface="Barlow SemiBold"/>
              <a:ea typeface="Barlow SemiBold"/>
              <a:cs typeface="Barlow SemiBold"/>
              <a:sym typeface="Barlow SemiBold"/>
            </a:endParaRPr>
          </a:p>
          <a:p>
            <a:pPr indent="-317500" lvl="0" marL="457200" rtl="0" algn="l">
              <a:spcBef>
                <a:spcPts val="0"/>
              </a:spcBef>
              <a:spcAft>
                <a:spcPts val="0"/>
              </a:spcAft>
              <a:buSzPts val="1400"/>
              <a:buFont typeface="Barlow SemiBold"/>
              <a:buChar char="●"/>
            </a:pPr>
            <a:r>
              <a:rPr lang="en">
                <a:latin typeface="Barlow SemiBold"/>
                <a:ea typeface="Barlow SemiBold"/>
                <a:cs typeface="Barlow SemiBold"/>
                <a:sym typeface="Barlow SemiBold"/>
              </a:rPr>
              <a:t>Date: Date - date of invoice in format DD/MM/YY</a:t>
            </a:r>
            <a:endParaRPr>
              <a:latin typeface="Barlow SemiBold"/>
              <a:ea typeface="Barlow SemiBold"/>
              <a:cs typeface="Barlow SemiBold"/>
              <a:sym typeface="Barlow SemiBold"/>
            </a:endParaRPr>
          </a:p>
          <a:p>
            <a:pPr indent="0" lvl="0" marL="457200" rtl="0" algn="l">
              <a:spcBef>
                <a:spcPts val="0"/>
              </a:spcBef>
              <a:spcAft>
                <a:spcPts val="0"/>
              </a:spcAft>
              <a:buNone/>
            </a:pPr>
            <a:r>
              <a:t/>
            </a:r>
            <a:endParaRPr>
              <a:latin typeface="Barlow SemiBold"/>
              <a:ea typeface="Barlow SemiBold"/>
              <a:cs typeface="Barlow SemiBold"/>
              <a:sym typeface="Barlow SemiBold"/>
            </a:endParaRPr>
          </a:p>
          <a:p>
            <a:pPr indent="-317500" lvl="0" marL="457200" rtl="0" algn="l">
              <a:spcBef>
                <a:spcPts val="0"/>
              </a:spcBef>
              <a:spcAft>
                <a:spcPts val="0"/>
              </a:spcAft>
              <a:buSzPts val="1400"/>
              <a:buFont typeface="Barlow SemiBold"/>
              <a:buChar char="●"/>
            </a:pPr>
            <a:r>
              <a:rPr lang="en">
                <a:latin typeface="Barlow SemiBold"/>
                <a:ea typeface="Barlow SemiBold"/>
                <a:cs typeface="Barlow SemiBold"/>
                <a:sym typeface="Barlow SemiBold"/>
              </a:rPr>
              <a:t>Item:string - purchased product name</a:t>
            </a:r>
            <a:endParaRPr>
              <a:latin typeface="Barlow SemiBold"/>
              <a:ea typeface="Barlow SemiBold"/>
              <a:cs typeface="Barlow SemiBold"/>
              <a:sym typeface="Barlow SemiBold"/>
            </a:endParaRPr>
          </a:p>
          <a:p>
            <a:pPr indent="0" lvl="0" marL="457200" rtl="0" algn="l">
              <a:spcBef>
                <a:spcPts val="0"/>
              </a:spcBef>
              <a:spcAft>
                <a:spcPts val="0"/>
              </a:spcAft>
              <a:buNone/>
            </a:pPr>
            <a:r>
              <a:t/>
            </a:r>
            <a:endParaRPr>
              <a:latin typeface="Barlow SemiBold"/>
              <a:ea typeface="Barlow SemiBold"/>
              <a:cs typeface="Barlow SemiBold"/>
              <a:sym typeface="Barlow SemiBold"/>
            </a:endParaRPr>
          </a:p>
          <a:p>
            <a:pPr indent="-317500" lvl="0" marL="457200" rtl="0" algn="l">
              <a:spcBef>
                <a:spcPts val="0"/>
              </a:spcBef>
              <a:spcAft>
                <a:spcPts val="0"/>
              </a:spcAft>
              <a:buSzPts val="1400"/>
              <a:buFont typeface="Barlow SemiBold"/>
              <a:buChar char="●"/>
            </a:pPr>
            <a:r>
              <a:rPr lang="en">
                <a:latin typeface="Barlow SemiBold"/>
                <a:ea typeface="Barlow SemiBold"/>
                <a:cs typeface="Barlow SemiBold"/>
                <a:sym typeface="Barlow SemiBold"/>
              </a:rPr>
              <a:t>Code: integer- unique product ID</a:t>
            </a:r>
            <a:endParaRPr>
              <a:latin typeface="Barlow SemiBold"/>
              <a:ea typeface="Barlow SemiBold"/>
              <a:cs typeface="Barlow SemiBold"/>
              <a:sym typeface="Barlow SemiBold"/>
            </a:endParaRPr>
          </a:p>
          <a:p>
            <a:pPr indent="0" lvl="0" marL="457200" rtl="0" algn="l">
              <a:spcBef>
                <a:spcPts val="0"/>
              </a:spcBef>
              <a:spcAft>
                <a:spcPts val="0"/>
              </a:spcAft>
              <a:buNone/>
            </a:pPr>
            <a:r>
              <a:t/>
            </a:r>
            <a:endParaRPr>
              <a:latin typeface="Barlow SemiBold"/>
              <a:ea typeface="Barlow SemiBold"/>
              <a:cs typeface="Barlow SemiBold"/>
              <a:sym typeface="Barlow SemiBold"/>
            </a:endParaRPr>
          </a:p>
          <a:p>
            <a:pPr indent="-317500" lvl="0" marL="457200" rtl="0" algn="l">
              <a:spcBef>
                <a:spcPts val="0"/>
              </a:spcBef>
              <a:spcAft>
                <a:spcPts val="0"/>
              </a:spcAft>
              <a:buSzPts val="1400"/>
              <a:buFont typeface="Barlow SemiBold"/>
              <a:buChar char="●"/>
            </a:pPr>
            <a:r>
              <a:rPr lang="en">
                <a:latin typeface="Barlow SemiBold"/>
                <a:ea typeface="Barlow SemiBold"/>
                <a:cs typeface="Barlow SemiBold"/>
                <a:sym typeface="Barlow SemiBold"/>
              </a:rPr>
              <a:t>HSN code: integer - Internationally recognized product codes</a:t>
            </a:r>
            <a:endParaRPr>
              <a:latin typeface="Barlow SemiBold"/>
              <a:ea typeface="Barlow SemiBold"/>
              <a:cs typeface="Barlow SemiBold"/>
              <a:sym typeface="Barlow SemiBold"/>
            </a:endParaRPr>
          </a:p>
          <a:p>
            <a:pPr indent="0" lvl="0" marL="457200" rtl="0" algn="l">
              <a:spcBef>
                <a:spcPts val="0"/>
              </a:spcBef>
              <a:spcAft>
                <a:spcPts val="0"/>
              </a:spcAft>
              <a:buNone/>
            </a:pPr>
            <a:r>
              <a:t/>
            </a:r>
            <a:endParaRPr>
              <a:latin typeface="Barlow SemiBold"/>
              <a:ea typeface="Barlow SemiBold"/>
              <a:cs typeface="Barlow SemiBold"/>
              <a:sym typeface="Barlow SemiBold"/>
            </a:endParaRPr>
          </a:p>
          <a:p>
            <a:pPr indent="-317500" lvl="0" marL="457200" rtl="0" algn="l">
              <a:spcBef>
                <a:spcPts val="0"/>
              </a:spcBef>
              <a:spcAft>
                <a:spcPts val="0"/>
              </a:spcAft>
              <a:buSzPts val="1400"/>
              <a:buFont typeface="Barlow SemiBold"/>
              <a:buChar char="●"/>
            </a:pPr>
            <a:r>
              <a:rPr lang="en">
                <a:latin typeface="Barlow SemiBold"/>
                <a:ea typeface="Barlow SemiBold"/>
                <a:cs typeface="Barlow SemiBold"/>
                <a:sym typeface="Barlow SemiBold"/>
              </a:rPr>
              <a:t>Unit: string(3) - unit of measure of item (eg. BTL for bottle, CAN for tin can etc)</a:t>
            </a:r>
            <a:endParaRPr>
              <a:latin typeface="Barlow SemiBold"/>
              <a:ea typeface="Barlow SemiBold"/>
              <a:cs typeface="Barlow SemiBold"/>
              <a:sym typeface="Barlow SemiBold"/>
            </a:endParaRPr>
          </a:p>
          <a:p>
            <a:pPr indent="0" lvl="0" marL="457200" rtl="0" algn="l">
              <a:spcBef>
                <a:spcPts val="0"/>
              </a:spcBef>
              <a:spcAft>
                <a:spcPts val="0"/>
              </a:spcAft>
              <a:buNone/>
            </a:pPr>
            <a:r>
              <a:t/>
            </a:r>
            <a:endParaRPr>
              <a:latin typeface="Barlow SemiBold"/>
              <a:ea typeface="Barlow SemiBold"/>
              <a:cs typeface="Barlow SemiBold"/>
              <a:sym typeface="Barlow SemiBold"/>
            </a:endParaRPr>
          </a:p>
          <a:p>
            <a:pPr indent="-317500" lvl="0" marL="457200" rtl="0" algn="l">
              <a:spcBef>
                <a:spcPts val="0"/>
              </a:spcBef>
              <a:spcAft>
                <a:spcPts val="0"/>
              </a:spcAft>
              <a:buSzPts val="1400"/>
              <a:buFont typeface="Barlow SemiBold"/>
              <a:buChar char="●"/>
            </a:pPr>
            <a:r>
              <a:rPr lang="en">
                <a:latin typeface="Barlow SemiBold"/>
                <a:ea typeface="Barlow SemiBold"/>
                <a:cs typeface="Barlow SemiBold"/>
                <a:sym typeface="Barlow SemiBold"/>
              </a:rPr>
              <a:t>Qty: float - quantity of that item purchased (eg. 0.9 Kg Apples, 1.0 Pepsi)</a:t>
            </a:r>
            <a:endParaRPr>
              <a:latin typeface="Barlow SemiBold"/>
              <a:ea typeface="Barlow SemiBold"/>
              <a:cs typeface="Barlow SemiBold"/>
              <a:sym typeface="Barlow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14" name="Shape 914"/>
        <p:cNvGrpSpPr/>
        <p:nvPr/>
      </p:nvGrpSpPr>
      <p:grpSpPr>
        <a:xfrm>
          <a:off x="0" y="0"/>
          <a:ext cx="0" cy="0"/>
          <a:chOff x="0" y="0"/>
          <a:chExt cx="0" cy="0"/>
        </a:xfrm>
      </p:grpSpPr>
      <p:grpSp>
        <p:nvGrpSpPr>
          <p:cNvPr id="915" name="Google Shape;915;p34"/>
          <p:cNvGrpSpPr/>
          <p:nvPr/>
        </p:nvGrpSpPr>
        <p:grpSpPr>
          <a:xfrm>
            <a:off x="2001575" y="1865051"/>
            <a:ext cx="6822775" cy="2991600"/>
            <a:chOff x="2001575" y="1865051"/>
            <a:chExt cx="6822775" cy="2991600"/>
          </a:xfrm>
        </p:grpSpPr>
        <p:sp>
          <p:nvSpPr>
            <p:cNvPr id="916" name="Google Shape;916;p34"/>
            <p:cNvSpPr/>
            <p:nvPr/>
          </p:nvSpPr>
          <p:spPr>
            <a:xfrm>
              <a:off x="2455650" y="1865051"/>
              <a:ext cx="6368700" cy="299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4"/>
            <p:cNvSpPr/>
            <p:nvPr/>
          </p:nvSpPr>
          <p:spPr>
            <a:xfrm rot="-5400000">
              <a:off x="1976825" y="188980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34"/>
          <p:cNvSpPr txBox="1"/>
          <p:nvPr>
            <p:ph type="ctrTitle"/>
          </p:nvPr>
        </p:nvSpPr>
        <p:spPr>
          <a:xfrm>
            <a:off x="629825" y="416350"/>
            <a:ext cx="8019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2A2929"/>
                </a:solidFill>
              </a:rPr>
              <a:t>Exploratory Data Analysis</a:t>
            </a:r>
            <a:endParaRPr b="0" sz="2600">
              <a:solidFill>
                <a:srgbClr val="2A2929"/>
              </a:solidFill>
            </a:endParaRPr>
          </a:p>
        </p:txBody>
      </p:sp>
      <p:grpSp>
        <p:nvGrpSpPr>
          <p:cNvPr id="919" name="Google Shape;919;p34"/>
          <p:cNvGrpSpPr/>
          <p:nvPr/>
        </p:nvGrpSpPr>
        <p:grpSpPr>
          <a:xfrm>
            <a:off x="166463" y="1837275"/>
            <a:ext cx="1826182" cy="3019429"/>
            <a:chOff x="6589688" y="2066700"/>
            <a:chExt cx="1826182" cy="3019429"/>
          </a:xfrm>
        </p:grpSpPr>
        <p:sp>
          <p:nvSpPr>
            <p:cNvPr id="920" name="Google Shape;920;p34"/>
            <p:cNvSpPr/>
            <p:nvPr/>
          </p:nvSpPr>
          <p:spPr>
            <a:xfrm>
              <a:off x="6589688" y="4822085"/>
              <a:ext cx="1682084"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4"/>
            <p:cNvSpPr/>
            <p:nvPr/>
          </p:nvSpPr>
          <p:spPr>
            <a:xfrm>
              <a:off x="7811880" y="4006533"/>
              <a:ext cx="290752" cy="254623"/>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4"/>
            <p:cNvSpPr/>
            <p:nvPr/>
          </p:nvSpPr>
          <p:spPr>
            <a:xfrm>
              <a:off x="7494586" y="3872342"/>
              <a:ext cx="364075" cy="454069"/>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4"/>
            <p:cNvSpPr/>
            <p:nvPr/>
          </p:nvSpPr>
          <p:spPr>
            <a:xfrm>
              <a:off x="8082026" y="3749005"/>
              <a:ext cx="216364" cy="497162"/>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4"/>
            <p:cNvSpPr/>
            <p:nvPr/>
          </p:nvSpPr>
          <p:spPr>
            <a:xfrm>
              <a:off x="8166244" y="3863453"/>
              <a:ext cx="88807" cy="29698"/>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4"/>
            <p:cNvSpPr/>
            <p:nvPr/>
          </p:nvSpPr>
          <p:spPr>
            <a:xfrm>
              <a:off x="8144903" y="3974173"/>
              <a:ext cx="100604" cy="33548"/>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4"/>
            <p:cNvSpPr/>
            <p:nvPr/>
          </p:nvSpPr>
          <p:spPr>
            <a:xfrm>
              <a:off x="8122578" y="4078380"/>
              <a:ext cx="122437" cy="40799"/>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4"/>
            <p:cNvSpPr/>
            <p:nvPr/>
          </p:nvSpPr>
          <p:spPr>
            <a:xfrm>
              <a:off x="7815280" y="3035326"/>
              <a:ext cx="345519" cy="1007063"/>
            </a:xfrm>
            <a:custGeom>
              <a:rect b="b" l="l" r="r" t="t"/>
              <a:pathLst>
                <a:path extrusionOk="0" h="24585" w="8435">
                  <a:moveTo>
                    <a:pt x="0" y="0"/>
                  </a:moveTo>
                  <a:lnTo>
                    <a:pt x="1370" y="10628"/>
                  </a:lnTo>
                  <a:lnTo>
                    <a:pt x="4579" y="20743"/>
                  </a:lnTo>
                  <a:cubicBezTo>
                    <a:pt x="3801" y="21066"/>
                    <a:pt x="3936" y="22645"/>
                    <a:pt x="3936" y="22645"/>
                  </a:cubicBezTo>
                  <a:cubicBezTo>
                    <a:pt x="3936" y="22645"/>
                    <a:pt x="3320" y="23126"/>
                    <a:pt x="3616" y="23876"/>
                  </a:cubicBezTo>
                  <a:cubicBezTo>
                    <a:pt x="3796" y="24333"/>
                    <a:pt x="4045" y="24422"/>
                    <a:pt x="4213" y="24422"/>
                  </a:cubicBezTo>
                  <a:cubicBezTo>
                    <a:pt x="4320" y="24422"/>
                    <a:pt x="4393" y="24386"/>
                    <a:pt x="4393" y="24386"/>
                  </a:cubicBezTo>
                  <a:cubicBezTo>
                    <a:pt x="4393" y="24386"/>
                    <a:pt x="4638" y="24577"/>
                    <a:pt x="4885" y="24577"/>
                  </a:cubicBezTo>
                  <a:cubicBezTo>
                    <a:pt x="5030" y="24577"/>
                    <a:pt x="5176" y="24511"/>
                    <a:pt x="5273" y="24302"/>
                  </a:cubicBezTo>
                  <a:cubicBezTo>
                    <a:pt x="5421" y="24451"/>
                    <a:pt x="5609" y="24585"/>
                    <a:pt x="5800" y="24585"/>
                  </a:cubicBezTo>
                  <a:cubicBezTo>
                    <a:pt x="5991" y="24585"/>
                    <a:pt x="6185" y="24451"/>
                    <a:pt x="6346" y="24062"/>
                  </a:cubicBezTo>
                  <a:cubicBezTo>
                    <a:pt x="6443" y="24098"/>
                    <a:pt x="6528" y="24115"/>
                    <a:pt x="6604" y="24115"/>
                  </a:cubicBezTo>
                  <a:cubicBezTo>
                    <a:pt x="7307" y="24115"/>
                    <a:pt x="7175" y="22696"/>
                    <a:pt x="7175" y="22696"/>
                  </a:cubicBezTo>
                  <a:cubicBezTo>
                    <a:pt x="7175" y="22696"/>
                    <a:pt x="8435" y="22242"/>
                    <a:pt x="7953" y="21572"/>
                  </a:cubicBezTo>
                  <a:cubicBezTo>
                    <a:pt x="7468" y="20905"/>
                    <a:pt x="5692" y="20707"/>
                    <a:pt x="5692" y="20707"/>
                  </a:cubicBezTo>
                  <a:lnTo>
                    <a:pt x="4007" y="10115"/>
                  </a:lnTo>
                  <a:lnTo>
                    <a:pt x="2779" y="296"/>
                  </a:lnTo>
                  <a:lnTo>
                    <a:pt x="0" y="0"/>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4"/>
            <p:cNvSpPr/>
            <p:nvPr/>
          </p:nvSpPr>
          <p:spPr>
            <a:xfrm>
              <a:off x="8044545" y="3924650"/>
              <a:ext cx="64680" cy="46861"/>
            </a:xfrm>
            <a:custGeom>
              <a:rect b="b" l="l" r="r" t="t"/>
              <a:pathLst>
                <a:path extrusionOk="0" h="1144" w="1579">
                  <a:moveTo>
                    <a:pt x="1134" y="0"/>
                  </a:moveTo>
                  <a:cubicBezTo>
                    <a:pt x="1093" y="0"/>
                    <a:pt x="1051" y="2"/>
                    <a:pt x="1010" y="7"/>
                  </a:cubicBezTo>
                  <a:cubicBezTo>
                    <a:pt x="876" y="23"/>
                    <a:pt x="738" y="54"/>
                    <a:pt x="607" y="105"/>
                  </a:cubicBezTo>
                  <a:cubicBezTo>
                    <a:pt x="478" y="156"/>
                    <a:pt x="355" y="227"/>
                    <a:pt x="241" y="318"/>
                  </a:cubicBezTo>
                  <a:cubicBezTo>
                    <a:pt x="186" y="366"/>
                    <a:pt x="138" y="421"/>
                    <a:pt x="91" y="476"/>
                  </a:cubicBezTo>
                  <a:cubicBezTo>
                    <a:pt x="44" y="539"/>
                    <a:pt x="0" y="634"/>
                    <a:pt x="20" y="733"/>
                  </a:cubicBezTo>
                  <a:cubicBezTo>
                    <a:pt x="39" y="832"/>
                    <a:pt x="106" y="894"/>
                    <a:pt x="170" y="941"/>
                  </a:cubicBezTo>
                  <a:cubicBezTo>
                    <a:pt x="233" y="989"/>
                    <a:pt x="299" y="1021"/>
                    <a:pt x="367" y="1048"/>
                  </a:cubicBezTo>
                  <a:cubicBezTo>
                    <a:pt x="501" y="1096"/>
                    <a:pt x="639" y="1127"/>
                    <a:pt x="778" y="1136"/>
                  </a:cubicBezTo>
                  <a:cubicBezTo>
                    <a:pt x="835" y="1141"/>
                    <a:pt x="894" y="1144"/>
                    <a:pt x="953" y="1144"/>
                  </a:cubicBezTo>
                  <a:cubicBezTo>
                    <a:pt x="1173" y="1144"/>
                    <a:pt x="1395" y="1104"/>
                    <a:pt x="1578" y="985"/>
                  </a:cubicBezTo>
                  <a:lnTo>
                    <a:pt x="1578" y="985"/>
                  </a:lnTo>
                  <a:cubicBezTo>
                    <a:pt x="1460" y="1025"/>
                    <a:pt x="1342" y="1041"/>
                    <a:pt x="1222" y="1041"/>
                  </a:cubicBezTo>
                  <a:cubicBezTo>
                    <a:pt x="1209" y="1041"/>
                    <a:pt x="1197" y="1041"/>
                    <a:pt x="1184" y="1041"/>
                  </a:cubicBezTo>
                  <a:cubicBezTo>
                    <a:pt x="1053" y="1041"/>
                    <a:pt x="924" y="1025"/>
                    <a:pt x="797" y="1005"/>
                  </a:cubicBezTo>
                  <a:cubicBezTo>
                    <a:pt x="667" y="977"/>
                    <a:pt x="541" y="946"/>
                    <a:pt x="426" y="894"/>
                  </a:cubicBezTo>
                  <a:cubicBezTo>
                    <a:pt x="316" y="851"/>
                    <a:pt x="201" y="772"/>
                    <a:pt x="190" y="697"/>
                  </a:cubicBezTo>
                  <a:cubicBezTo>
                    <a:pt x="181" y="666"/>
                    <a:pt x="190" y="622"/>
                    <a:pt x="225" y="579"/>
                  </a:cubicBezTo>
                  <a:cubicBezTo>
                    <a:pt x="261" y="528"/>
                    <a:pt x="304" y="484"/>
                    <a:pt x="347" y="440"/>
                  </a:cubicBezTo>
                  <a:cubicBezTo>
                    <a:pt x="438" y="358"/>
                    <a:pt x="549" y="287"/>
                    <a:pt x="663" y="227"/>
                  </a:cubicBezTo>
                  <a:cubicBezTo>
                    <a:pt x="778" y="172"/>
                    <a:pt x="900" y="121"/>
                    <a:pt x="1026" y="89"/>
                  </a:cubicBezTo>
                  <a:cubicBezTo>
                    <a:pt x="1113" y="65"/>
                    <a:pt x="1203" y="40"/>
                    <a:pt x="1294" y="40"/>
                  </a:cubicBezTo>
                  <a:cubicBezTo>
                    <a:pt x="1335" y="40"/>
                    <a:pt x="1376" y="45"/>
                    <a:pt x="1417" y="58"/>
                  </a:cubicBezTo>
                  <a:cubicBezTo>
                    <a:pt x="1361" y="14"/>
                    <a:pt x="1286" y="7"/>
                    <a:pt x="1219" y="3"/>
                  </a:cubicBezTo>
                  <a:cubicBezTo>
                    <a:pt x="1191" y="1"/>
                    <a:pt x="1163" y="0"/>
                    <a:pt x="113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4"/>
            <p:cNvSpPr/>
            <p:nvPr/>
          </p:nvSpPr>
          <p:spPr>
            <a:xfrm>
              <a:off x="7473409" y="2137318"/>
              <a:ext cx="421135" cy="679404"/>
            </a:xfrm>
            <a:custGeom>
              <a:rect b="b" l="l" r="r" t="t"/>
              <a:pathLst>
                <a:path extrusionOk="0" h="16586" w="10281">
                  <a:moveTo>
                    <a:pt x="3461" y="0"/>
                  </a:moveTo>
                  <a:lnTo>
                    <a:pt x="3559" y="3363"/>
                  </a:lnTo>
                  <a:lnTo>
                    <a:pt x="3757" y="13477"/>
                  </a:lnTo>
                  <a:lnTo>
                    <a:pt x="0" y="14729"/>
                  </a:lnTo>
                  <a:cubicBezTo>
                    <a:pt x="1942" y="16128"/>
                    <a:pt x="3490" y="16585"/>
                    <a:pt x="4685" y="16585"/>
                  </a:cubicBezTo>
                  <a:cubicBezTo>
                    <a:pt x="6890" y="16585"/>
                    <a:pt x="7890" y="15026"/>
                    <a:pt x="7940" y="14953"/>
                  </a:cubicBezTo>
                  <a:lnTo>
                    <a:pt x="7940" y="14953"/>
                  </a:lnTo>
                  <a:lnTo>
                    <a:pt x="7940" y="14953"/>
                  </a:lnTo>
                  <a:cubicBezTo>
                    <a:pt x="7941" y="14951"/>
                    <a:pt x="7942" y="14950"/>
                    <a:pt x="7941" y="14950"/>
                  </a:cubicBezTo>
                  <a:lnTo>
                    <a:pt x="7941" y="14950"/>
                  </a:lnTo>
                  <a:cubicBezTo>
                    <a:pt x="7941" y="14950"/>
                    <a:pt x="7941" y="14951"/>
                    <a:pt x="7940" y="14953"/>
                  </a:cubicBezTo>
                  <a:lnTo>
                    <a:pt x="7940" y="14953"/>
                  </a:lnTo>
                  <a:lnTo>
                    <a:pt x="5505" y="13655"/>
                  </a:lnTo>
                  <a:lnTo>
                    <a:pt x="4811" y="8801"/>
                  </a:lnTo>
                  <a:lnTo>
                    <a:pt x="8501" y="9922"/>
                  </a:lnTo>
                  <a:cubicBezTo>
                    <a:pt x="10280" y="7384"/>
                    <a:pt x="9559" y="332"/>
                    <a:pt x="9559" y="332"/>
                  </a:cubicBezTo>
                  <a:cubicBezTo>
                    <a:pt x="8304" y="35"/>
                    <a:pt x="3461" y="0"/>
                    <a:pt x="3461"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4"/>
            <p:cNvSpPr/>
            <p:nvPr/>
          </p:nvSpPr>
          <p:spPr>
            <a:xfrm>
              <a:off x="7621774" y="2339424"/>
              <a:ext cx="241433" cy="204321"/>
            </a:xfrm>
            <a:custGeom>
              <a:rect b="b" l="l" r="r" t="t"/>
              <a:pathLst>
                <a:path extrusionOk="0" h="4988" w="5894">
                  <a:moveTo>
                    <a:pt x="3300" y="0"/>
                  </a:moveTo>
                  <a:cubicBezTo>
                    <a:pt x="1683" y="0"/>
                    <a:pt x="502" y="1076"/>
                    <a:pt x="1" y="1633"/>
                  </a:cubicBezTo>
                  <a:lnTo>
                    <a:pt x="36" y="3504"/>
                  </a:lnTo>
                  <a:lnTo>
                    <a:pt x="1189" y="3867"/>
                  </a:lnTo>
                  <a:lnTo>
                    <a:pt x="4879" y="4988"/>
                  </a:lnTo>
                  <a:cubicBezTo>
                    <a:pt x="5416" y="4226"/>
                    <a:pt x="5724" y="3057"/>
                    <a:pt x="5893" y="1795"/>
                  </a:cubicBezTo>
                  <a:cubicBezTo>
                    <a:pt x="5487" y="978"/>
                    <a:pt x="4764" y="86"/>
                    <a:pt x="3533" y="8"/>
                  </a:cubicBezTo>
                  <a:cubicBezTo>
                    <a:pt x="3454" y="3"/>
                    <a:pt x="3376" y="0"/>
                    <a:pt x="3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4"/>
            <p:cNvSpPr/>
            <p:nvPr/>
          </p:nvSpPr>
          <p:spPr>
            <a:xfrm>
              <a:off x="7585400" y="2066700"/>
              <a:ext cx="369932" cy="285017"/>
            </a:xfrm>
            <a:custGeom>
              <a:rect b="b" l="l" r="r" t="t"/>
              <a:pathLst>
                <a:path extrusionOk="0" h="6958" w="9031">
                  <a:moveTo>
                    <a:pt x="3489" y="0"/>
                  </a:moveTo>
                  <a:cubicBezTo>
                    <a:pt x="2900" y="0"/>
                    <a:pt x="0" y="1890"/>
                    <a:pt x="0" y="1890"/>
                  </a:cubicBezTo>
                  <a:lnTo>
                    <a:pt x="498" y="6957"/>
                  </a:lnTo>
                  <a:lnTo>
                    <a:pt x="1220" y="6176"/>
                  </a:lnTo>
                  <a:lnTo>
                    <a:pt x="1023" y="1925"/>
                  </a:lnTo>
                  <a:lnTo>
                    <a:pt x="1023" y="1925"/>
                  </a:lnTo>
                  <a:cubicBezTo>
                    <a:pt x="1024" y="1925"/>
                    <a:pt x="5301" y="1989"/>
                    <a:pt x="6971" y="2186"/>
                  </a:cubicBezTo>
                  <a:cubicBezTo>
                    <a:pt x="7658" y="2267"/>
                    <a:pt x="8236" y="2327"/>
                    <a:pt x="8564" y="2327"/>
                  </a:cubicBezTo>
                  <a:cubicBezTo>
                    <a:pt x="9030" y="2327"/>
                    <a:pt x="8992" y="2206"/>
                    <a:pt x="8044" y="1859"/>
                  </a:cubicBezTo>
                  <a:cubicBezTo>
                    <a:pt x="6581" y="1323"/>
                    <a:pt x="6118" y="1298"/>
                    <a:pt x="6043" y="1298"/>
                  </a:cubicBezTo>
                  <a:cubicBezTo>
                    <a:pt x="6035" y="1298"/>
                    <a:pt x="6031" y="1298"/>
                    <a:pt x="6031" y="1298"/>
                  </a:cubicBezTo>
                  <a:cubicBezTo>
                    <a:pt x="6031" y="1298"/>
                    <a:pt x="7649" y="1101"/>
                    <a:pt x="5376" y="706"/>
                  </a:cubicBezTo>
                  <a:cubicBezTo>
                    <a:pt x="4990" y="651"/>
                    <a:pt x="4620" y="632"/>
                    <a:pt x="4297" y="632"/>
                  </a:cubicBezTo>
                  <a:cubicBezTo>
                    <a:pt x="3652" y="632"/>
                    <a:pt x="3197" y="706"/>
                    <a:pt x="3197" y="706"/>
                  </a:cubicBezTo>
                  <a:cubicBezTo>
                    <a:pt x="3197" y="706"/>
                    <a:pt x="3592" y="608"/>
                    <a:pt x="3592" y="78"/>
                  </a:cubicBezTo>
                  <a:cubicBezTo>
                    <a:pt x="3592" y="25"/>
                    <a:pt x="3555" y="0"/>
                    <a:pt x="3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4"/>
            <p:cNvSpPr/>
            <p:nvPr/>
          </p:nvSpPr>
          <p:spPr>
            <a:xfrm>
              <a:off x="7537105" y="2278719"/>
              <a:ext cx="111213" cy="102324"/>
            </a:xfrm>
            <a:custGeom>
              <a:rect b="b" l="l" r="r" t="t"/>
              <a:pathLst>
                <a:path extrusionOk="0" h="2498" w="2715">
                  <a:moveTo>
                    <a:pt x="1550" y="1"/>
                  </a:moveTo>
                  <a:cubicBezTo>
                    <a:pt x="1327" y="1"/>
                    <a:pt x="1076" y="95"/>
                    <a:pt x="809" y="353"/>
                  </a:cubicBezTo>
                  <a:cubicBezTo>
                    <a:pt x="0" y="1135"/>
                    <a:pt x="1394" y="2497"/>
                    <a:pt x="2276" y="2497"/>
                  </a:cubicBezTo>
                  <a:cubicBezTo>
                    <a:pt x="2449" y="2497"/>
                    <a:pt x="2602" y="2445"/>
                    <a:pt x="2715" y="2326"/>
                  </a:cubicBezTo>
                  <a:lnTo>
                    <a:pt x="2529" y="736"/>
                  </a:lnTo>
                  <a:cubicBezTo>
                    <a:pt x="2529" y="658"/>
                    <a:pt x="2136" y="1"/>
                    <a:pt x="155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4"/>
            <p:cNvSpPr/>
            <p:nvPr/>
          </p:nvSpPr>
          <p:spPr>
            <a:xfrm>
              <a:off x="7102701" y="3488447"/>
              <a:ext cx="768702" cy="1254640"/>
            </a:xfrm>
            <a:custGeom>
              <a:rect b="b" l="l" r="r" t="t"/>
              <a:pathLst>
                <a:path extrusionOk="0" h="30629" w="18766">
                  <a:moveTo>
                    <a:pt x="18766" y="0"/>
                  </a:moveTo>
                  <a:lnTo>
                    <a:pt x="8864" y="474"/>
                  </a:lnTo>
                  <a:lnTo>
                    <a:pt x="1" y="29989"/>
                  </a:lnTo>
                  <a:lnTo>
                    <a:pt x="1034" y="30628"/>
                  </a:lnTo>
                  <a:lnTo>
                    <a:pt x="12405" y="3244"/>
                  </a:lnTo>
                  <a:lnTo>
                    <a:pt x="15119" y="2849"/>
                  </a:lnTo>
                  <a:lnTo>
                    <a:pt x="15119" y="2849"/>
                  </a:lnTo>
                  <a:lnTo>
                    <a:pt x="9405" y="29938"/>
                  </a:lnTo>
                  <a:lnTo>
                    <a:pt x="9405" y="29938"/>
                  </a:lnTo>
                  <a:lnTo>
                    <a:pt x="11032" y="29003"/>
                  </a:lnTo>
                  <a:lnTo>
                    <a:pt x="18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4"/>
            <p:cNvSpPr/>
            <p:nvPr/>
          </p:nvSpPr>
          <p:spPr>
            <a:xfrm>
              <a:off x="7274046" y="2735936"/>
              <a:ext cx="673546" cy="818595"/>
            </a:xfrm>
            <a:custGeom>
              <a:rect b="b" l="l" r="r" t="t"/>
              <a:pathLst>
                <a:path extrusionOk="0" h="19984" w="16443">
                  <a:moveTo>
                    <a:pt x="5218" y="0"/>
                  </a:moveTo>
                  <a:cubicBezTo>
                    <a:pt x="4397" y="225"/>
                    <a:pt x="2720" y="841"/>
                    <a:pt x="2720" y="841"/>
                  </a:cubicBezTo>
                  <a:lnTo>
                    <a:pt x="1" y="8485"/>
                  </a:lnTo>
                  <a:cubicBezTo>
                    <a:pt x="1" y="8485"/>
                    <a:pt x="893" y="8236"/>
                    <a:pt x="1880" y="8236"/>
                  </a:cubicBezTo>
                  <a:cubicBezTo>
                    <a:pt x="2374" y="8236"/>
                    <a:pt x="2891" y="8298"/>
                    <a:pt x="3332" y="8485"/>
                  </a:cubicBezTo>
                  <a:cubicBezTo>
                    <a:pt x="3332" y="8485"/>
                    <a:pt x="2949" y="18075"/>
                    <a:pt x="2977" y="18845"/>
                  </a:cubicBezTo>
                  <a:cubicBezTo>
                    <a:pt x="4402" y="19643"/>
                    <a:pt x="6463" y="19984"/>
                    <a:pt x="8512" y="19984"/>
                  </a:cubicBezTo>
                  <a:cubicBezTo>
                    <a:pt x="11172" y="19984"/>
                    <a:pt x="13811" y="19410"/>
                    <a:pt x="15018" y="18521"/>
                  </a:cubicBezTo>
                  <a:cubicBezTo>
                    <a:pt x="14433" y="13107"/>
                    <a:pt x="13621" y="8280"/>
                    <a:pt x="13621" y="8280"/>
                  </a:cubicBezTo>
                  <a:cubicBezTo>
                    <a:pt x="13621" y="8280"/>
                    <a:pt x="15858" y="8051"/>
                    <a:pt x="16442" y="7215"/>
                  </a:cubicBezTo>
                  <a:lnTo>
                    <a:pt x="15069" y="1472"/>
                  </a:lnTo>
                  <a:lnTo>
                    <a:pt x="12314" y="40"/>
                  </a:lnTo>
                  <a:cubicBezTo>
                    <a:pt x="12314" y="40"/>
                    <a:pt x="11676" y="1637"/>
                    <a:pt x="9592" y="1637"/>
                  </a:cubicBezTo>
                  <a:cubicBezTo>
                    <a:pt x="8539" y="1637"/>
                    <a:pt x="7116" y="1229"/>
                    <a:pt x="5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4"/>
            <p:cNvSpPr/>
            <p:nvPr/>
          </p:nvSpPr>
          <p:spPr>
            <a:xfrm>
              <a:off x="7828551" y="2880122"/>
              <a:ext cx="24782" cy="166513"/>
            </a:xfrm>
            <a:custGeom>
              <a:rect b="b" l="l" r="r" t="t"/>
              <a:pathLst>
                <a:path extrusionOk="0" h="4065" w="605">
                  <a:moveTo>
                    <a:pt x="0" y="1"/>
                  </a:moveTo>
                  <a:cubicBezTo>
                    <a:pt x="32" y="687"/>
                    <a:pt x="115" y="1365"/>
                    <a:pt x="213" y="2045"/>
                  </a:cubicBezTo>
                  <a:cubicBezTo>
                    <a:pt x="316" y="2724"/>
                    <a:pt x="434" y="3398"/>
                    <a:pt x="605" y="4065"/>
                  </a:cubicBezTo>
                  <a:cubicBezTo>
                    <a:pt x="572" y="3378"/>
                    <a:pt x="490" y="2696"/>
                    <a:pt x="392" y="2021"/>
                  </a:cubicBezTo>
                  <a:cubicBezTo>
                    <a:pt x="288" y="1342"/>
                    <a:pt x="174" y="667"/>
                    <a:pt x="0"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4"/>
            <p:cNvSpPr/>
            <p:nvPr/>
          </p:nvSpPr>
          <p:spPr>
            <a:xfrm>
              <a:off x="6802653" y="4652994"/>
              <a:ext cx="393854" cy="338227"/>
            </a:xfrm>
            <a:custGeom>
              <a:rect b="b" l="l" r="r" t="t"/>
              <a:pathLst>
                <a:path extrusionOk="0" h="8257" w="9615">
                  <a:moveTo>
                    <a:pt x="6461" y="1"/>
                  </a:moveTo>
                  <a:lnTo>
                    <a:pt x="6461" y="1"/>
                  </a:lnTo>
                  <a:cubicBezTo>
                    <a:pt x="6694" y="1477"/>
                    <a:pt x="6991" y="2743"/>
                    <a:pt x="6991" y="2743"/>
                  </a:cubicBezTo>
                  <a:cubicBezTo>
                    <a:pt x="6991" y="2743"/>
                    <a:pt x="6689" y="2463"/>
                    <a:pt x="6561" y="2463"/>
                  </a:cubicBezTo>
                  <a:cubicBezTo>
                    <a:pt x="6478" y="2463"/>
                    <a:pt x="6468" y="2583"/>
                    <a:pt x="6667" y="2980"/>
                  </a:cubicBezTo>
                  <a:cubicBezTo>
                    <a:pt x="5810" y="3805"/>
                    <a:pt x="443" y="7491"/>
                    <a:pt x="1" y="8256"/>
                  </a:cubicBezTo>
                  <a:cubicBezTo>
                    <a:pt x="2124" y="8170"/>
                    <a:pt x="8643" y="5261"/>
                    <a:pt x="8643" y="5261"/>
                  </a:cubicBezTo>
                  <a:lnTo>
                    <a:pt x="8257" y="3864"/>
                  </a:lnTo>
                  <a:lnTo>
                    <a:pt x="9614" y="1828"/>
                  </a:lnTo>
                  <a:cubicBezTo>
                    <a:pt x="9614" y="1828"/>
                    <a:pt x="7583" y="533"/>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4"/>
            <p:cNvSpPr/>
            <p:nvPr/>
          </p:nvSpPr>
          <p:spPr>
            <a:xfrm>
              <a:off x="7452518" y="4648939"/>
              <a:ext cx="380624" cy="265601"/>
            </a:xfrm>
            <a:custGeom>
              <a:rect b="b" l="l" r="r" t="t"/>
              <a:pathLst>
                <a:path extrusionOk="0" h="6484" w="9292">
                  <a:moveTo>
                    <a:pt x="4161" y="1"/>
                  </a:moveTo>
                  <a:cubicBezTo>
                    <a:pt x="2733" y="1"/>
                    <a:pt x="328" y="838"/>
                    <a:pt x="328" y="838"/>
                  </a:cubicBezTo>
                  <a:cubicBezTo>
                    <a:pt x="328" y="838"/>
                    <a:pt x="680" y="3344"/>
                    <a:pt x="842" y="3434"/>
                  </a:cubicBezTo>
                  <a:lnTo>
                    <a:pt x="0" y="5115"/>
                  </a:lnTo>
                  <a:cubicBezTo>
                    <a:pt x="4126" y="6294"/>
                    <a:pt x="6931" y="6484"/>
                    <a:pt x="8308" y="6484"/>
                  </a:cubicBezTo>
                  <a:cubicBezTo>
                    <a:pt x="8960" y="6484"/>
                    <a:pt x="9291" y="6441"/>
                    <a:pt x="9291" y="6441"/>
                  </a:cubicBezTo>
                  <a:cubicBezTo>
                    <a:pt x="9291" y="6441"/>
                    <a:pt x="5044" y="4228"/>
                    <a:pt x="2215" y="3107"/>
                  </a:cubicBezTo>
                  <a:cubicBezTo>
                    <a:pt x="2867" y="2577"/>
                    <a:pt x="2685" y="2471"/>
                    <a:pt x="2433" y="2471"/>
                  </a:cubicBezTo>
                  <a:cubicBezTo>
                    <a:pt x="2265" y="2471"/>
                    <a:pt x="2065" y="2519"/>
                    <a:pt x="2065" y="2519"/>
                  </a:cubicBezTo>
                  <a:cubicBezTo>
                    <a:pt x="2065" y="2519"/>
                    <a:pt x="2510" y="2195"/>
                    <a:pt x="4840" y="100"/>
                  </a:cubicBezTo>
                  <a:cubicBezTo>
                    <a:pt x="4663" y="30"/>
                    <a:pt x="4429" y="1"/>
                    <a:pt x="4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4"/>
            <p:cNvSpPr/>
            <p:nvPr/>
          </p:nvSpPr>
          <p:spPr>
            <a:xfrm>
              <a:off x="7646720" y="2837603"/>
              <a:ext cx="119774" cy="173968"/>
            </a:xfrm>
            <a:custGeom>
              <a:rect b="b" l="l" r="r" t="t"/>
              <a:pathLst>
                <a:path extrusionOk="0" h="4247" w="2924">
                  <a:moveTo>
                    <a:pt x="248" y="1"/>
                  </a:moveTo>
                  <a:lnTo>
                    <a:pt x="0" y="269"/>
                  </a:lnTo>
                  <a:lnTo>
                    <a:pt x="1160" y="1425"/>
                  </a:lnTo>
                  <a:lnTo>
                    <a:pt x="2332" y="4247"/>
                  </a:lnTo>
                  <a:lnTo>
                    <a:pt x="2789" y="4247"/>
                  </a:lnTo>
                  <a:lnTo>
                    <a:pt x="2924" y="4101"/>
                  </a:lnTo>
                  <a:lnTo>
                    <a:pt x="1499" y="1201"/>
                  </a:lnTo>
                  <a:lnTo>
                    <a:pt x="248" y="1"/>
                  </a:ln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4"/>
            <p:cNvSpPr/>
            <p:nvPr/>
          </p:nvSpPr>
          <p:spPr>
            <a:xfrm>
              <a:off x="7667365" y="2857306"/>
              <a:ext cx="85857" cy="134562"/>
            </a:xfrm>
            <a:custGeom>
              <a:rect b="b" l="l" r="r" t="t"/>
              <a:pathLst>
                <a:path extrusionOk="0" h="3285" w="2096">
                  <a:moveTo>
                    <a:pt x="1" y="1"/>
                  </a:moveTo>
                  <a:lnTo>
                    <a:pt x="817" y="798"/>
                  </a:lnTo>
                  <a:lnTo>
                    <a:pt x="817" y="798"/>
                  </a:lnTo>
                  <a:lnTo>
                    <a:pt x="1943" y="3284"/>
                  </a:lnTo>
                  <a:lnTo>
                    <a:pt x="2096" y="3210"/>
                  </a:lnTo>
                  <a:lnTo>
                    <a:pt x="857" y="767"/>
                  </a:lnTo>
                  <a:lnTo>
                    <a:pt x="857" y="762"/>
                  </a:lnTo>
                  <a:lnTo>
                    <a:pt x="853" y="75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4"/>
            <p:cNvSpPr/>
            <p:nvPr/>
          </p:nvSpPr>
          <p:spPr>
            <a:xfrm>
              <a:off x="7693048" y="2982936"/>
              <a:ext cx="240941" cy="264986"/>
            </a:xfrm>
            <a:custGeom>
              <a:rect b="b" l="l" r="r" t="t"/>
              <a:pathLst>
                <a:path extrusionOk="0" h="6469" w="5882">
                  <a:moveTo>
                    <a:pt x="3016" y="0"/>
                  </a:moveTo>
                  <a:cubicBezTo>
                    <a:pt x="1361" y="0"/>
                    <a:pt x="329" y="533"/>
                    <a:pt x="329" y="533"/>
                  </a:cubicBezTo>
                  <a:lnTo>
                    <a:pt x="1193" y="1646"/>
                  </a:lnTo>
                  <a:cubicBezTo>
                    <a:pt x="1193" y="1646"/>
                    <a:pt x="778" y="1749"/>
                    <a:pt x="388" y="3643"/>
                  </a:cubicBezTo>
                  <a:cubicBezTo>
                    <a:pt x="1" y="5538"/>
                    <a:pt x="1647" y="6469"/>
                    <a:pt x="2984" y="6469"/>
                  </a:cubicBezTo>
                  <a:cubicBezTo>
                    <a:pt x="4327" y="6469"/>
                    <a:pt x="5882" y="5881"/>
                    <a:pt x="5873" y="4053"/>
                  </a:cubicBezTo>
                  <a:cubicBezTo>
                    <a:pt x="5866" y="2230"/>
                    <a:pt x="4702" y="1646"/>
                    <a:pt x="4702" y="1646"/>
                  </a:cubicBezTo>
                  <a:lnTo>
                    <a:pt x="5396" y="360"/>
                  </a:lnTo>
                  <a:cubicBezTo>
                    <a:pt x="4513" y="94"/>
                    <a:pt x="3710" y="0"/>
                    <a:pt x="3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4"/>
            <p:cNvSpPr/>
            <p:nvPr/>
          </p:nvSpPr>
          <p:spPr>
            <a:xfrm>
              <a:off x="7721558" y="3041552"/>
              <a:ext cx="197562" cy="45059"/>
            </a:xfrm>
            <a:custGeom>
              <a:rect b="b" l="l" r="r" t="t"/>
              <a:pathLst>
                <a:path extrusionOk="0" h="1100" w="4823">
                  <a:moveTo>
                    <a:pt x="2049" y="1"/>
                  </a:moveTo>
                  <a:cubicBezTo>
                    <a:pt x="1529" y="1"/>
                    <a:pt x="979" y="54"/>
                    <a:pt x="497" y="215"/>
                  </a:cubicBezTo>
                  <a:cubicBezTo>
                    <a:pt x="465" y="235"/>
                    <a:pt x="438" y="258"/>
                    <a:pt x="406" y="278"/>
                  </a:cubicBezTo>
                  <a:cubicBezTo>
                    <a:pt x="315" y="369"/>
                    <a:pt x="166" y="578"/>
                    <a:pt x="0" y="1056"/>
                  </a:cubicBezTo>
                  <a:cubicBezTo>
                    <a:pt x="457" y="942"/>
                    <a:pt x="1310" y="776"/>
                    <a:pt x="2365" y="776"/>
                  </a:cubicBezTo>
                  <a:cubicBezTo>
                    <a:pt x="3107" y="776"/>
                    <a:pt x="3949" y="858"/>
                    <a:pt x="4822" y="1099"/>
                  </a:cubicBezTo>
                  <a:cubicBezTo>
                    <a:pt x="4581" y="650"/>
                    <a:pt x="4277" y="393"/>
                    <a:pt x="4116" y="282"/>
                  </a:cubicBezTo>
                  <a:lnTo>
                    <a:pt x="4006" y="215"/>
                  </a:lnTo>
                  <a:cubicBezTo>
                    <a:pt x="4006" y="215"/>
                    <a:pt x="3088" y="1"/>
                    <a:pt x="2049"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4"/>
            <p:cNvSpPr/>
            <p:nvPr/>
          </p:nvSpPr>
          <p:spPr>
            <a:xfrm>
              <a:off x="7243816" y="3011527"/>
              <a:ext cx="606859" cy="295585"/>
            </a:xfrm>
            <a:custGeom>
              <a:rect b="b" l="l" r="r" t="t"/>
              <a:pathLst>
                <a:path extrusionOk="0" h="7216" w="14815">
                  <a:moveTo>
                    <a:pt x="13964" y="0"/>
                  </a:moveTo>
                  <a:cubicBezTo>
                    <a:pt x="13960" y="0"/>
                    <a:pt x="13956" y="0"/>
                    <a:pt x="13951" y="1"/>
                  </a:cubicBezTo>
                  <a:cubicBezTo>
                    <a:pt x="13454" y="40"/>
                    <a:pt x="11020" y="348"/>
                    <a:pt x="10688" y="581"/>
                  </a:cubicBezTo>
                  <a:cubicBezTo>
                    <a:pt x="10352" y="818"/>
                    <a:pt x="10688" y="2973"/>
                    <a:pt x="10688" y="2973"/>
                  </a:cubicBezTo>
                  <a:lnTo>
                    <a:pt x="3430" y="3833"/>
                  </a:lnTo>
                  <a:lnTo>
                    <a:pt x="4070" y="1757"/>
                  </a:lnTo>
                  <a:cubicBezTo>
                    <a:pt x="3683" y="1579"/>
                    <a:pt x="3162" y="1524"/>
                    <a:pt x="2667" y="1524"/>
                  </a:cubicBezTo>
                  <a:cubicBezTo>
                    <a:pt x="1867" y="1524"/>
                    <a:pt x="1134" y="1667"/>
                    <a:pt x="1134" y="1667"/>
                  </a:cubicBezTo>
                  <a:lnTo>
                    <a:pt x="1" y="7215"/>
                  </a:lnTo>
                  <a:cubicBezTo>
                    <a:pt x="3012" y="7215"/>
                    <a:pt x="10882" y="3833"/>
                    <a:pt x="10882" y="3833"/>
                  </a:cubicBezTo>
                  <a:lnTo>
                    <a:pt x="11355" y="4062"/>
                  </a:lnTo>
                  <a:cubicBezTo>
                    <a:pt x="11355" y="4062"/>
                    <a:pt x="11383" y="3754"/>
                    <a:pt x="11355" y="2945"/>
                  </a:cubicBezTo>
                  <a:cubicBezTo>
                    <a:pt x="14815" y="2585"/>
                    <a:pt x="14460" y="0"/>
                    <a:pt x="13964"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4"/>
            <p:cNvSpPr/>
            <p:nvPr/>
          </p:nvSpPr>
          <p:spPr>
            <a:xfrm>
              <a:off x="7410491" y="2895974"/>
              <a:ext cx="40471" cy="187526"/>
            </a:xfrm>
            <a:custGeom>
              <a:rect b="b" l="l" r="r" t="t"/>
              <a:pathLst>
                <a:path extrusionOk="0" h="4578" w="988">
                  <a:moveTo>
                    <a:pt x="988" y="0"/>
                  </a:moveTo>
                  <a:lnTo>
                    <a:pt x="988" y="0"/>
                  </a:lnTo>
                  <a:cubicBezTo>
                    <a:pt x="928" y="186"/>
                    <a:pt x="877" y="375"/>
                    <a:pt x="822" y="565"/>
                  </a:cubicBezTo>
                  <a:lnTo>
                    <a:pt x="671" y="1129"/>
                  </a:lnTo>
                  <a:cubicBezTo>
                    <a:pt x="577" y="1508"/>
                    <a:pt x="490" y="1891"/>
                    <a:pt x="407" y="2269"/>
                  </a:cubicBezTo>
                  <a:cubicBezTo>
                    <a:pt x="325" y="2652"/>
                    <a:pt x="245" y="3035"/>
                    <a:pt x="179" y="3417"/>
                  </a:cubicBezTo>
                  <a:cubicBezTo>
                    <a:pt x="112" y="3805"/>
                    <a:pt x="44" y="4187"/>
                    <a:pt x="1" y="4578"/>
                  </a:cubicBezTo>
                  <a:cubicBezTo>
                    <a:pt x="119" y="4204"/>
                    <a:pt x="218" y="3825"/>
                    <a:pt x="316" y="3450"/>
                  </a:cubicBezTo>
                  <a:cubicBezTo>
                    <a:pt x="416" y="3071"/>
                    <a:pt x="498" y="2688"/>
                    <a:pt x="585" y="2309"/>
                  </a:cubicBezTo>
                  <a:cubicBezTo>
                    <a:pt x="664" y="1926"/>
                    <a:pt x="742" y="1543"/>
                    <a:pt x="810" y="1160"/>
                  </a:cubicBezTo>
                  <a:lnTo>
                    <a:pt x="908" y="584"/>
                  </a:lnTo>
                  <a:cubicBezTo>
                    <a:pt x="937" y="386"/>
                    <a:pt x="968" y="197"/>
                    <a:pt x="988" y="0"/>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4"/>
            <p:cNvSpPr/>
            <p:nvPr/>
          </p:nvSpPr>
          <p:spPr>
            <a:xfrm>
              <a:off x="7754000" y="2240419"/>
              <a:ext cx="51613" cy="169339"/>
            </a:xfrm>
            <a:custGeom>
              <a:rect b="b" l="l" r="r" t="t"/>
              <a:pathLst>
                <a:path extrusionOk="0" h="4134" w="1260">
                  <a:moveTo>
                    <a:pt x="857" y="1"/>
                  </a:moveTo>
                  <a:lnTo>
                    <a:pt x="1" y="2188"/>
                  </a:lnTo>
                  <a:lnTo>
                    <a:pt x="1260" y="4133"/>
                  </a:lnTo>
                  <a:lnTo>
                    <a:pt x="857"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4"/>
            <p:cNvSpPr/>
            <p:nvPr/>
          </p:nvSpPr>
          <p:spPr>
            <a:xfrm>
              <a:off x="7754000" y="2240419"/>
              <a:ext cx="56160" cy="183225"/>
            </a:xfrm>
            <a:custGeom>
              <a:rect b="b" l="l" r="r" t="t"/>
              <a:pathLst>
                <a:path extrusionOk="0" h="4473" w="1371">
                  <a:moveTo>
                    <a:pt x="857" y="1"/>
                  </a:moveTo>
                  <a:cubicBezTo>
                    <a:pt x="866" y="348"/>
                    <a:pt x="881" y="691"/>
                    <a:pt x="904" y="1039"/>
                  </a:cubicBezTo>
                  <a:cubicBezTo>
                    <a:pt x="928" y="1383"/>
                    <a:pt x="948" y="1729"/>
                    <a:pt x="975" y="2073"/>
                  </a:cubicBezTo>
                  <a:cubicBezTo>
                    <a:pt x="1022" y="2649"/>
                    <a:pt x="1077" y="3225"/>
                    <a:pt x="1137" y="3799"/>
                  </a:cubicBezTo>
                  <a:lnTo>
                    <a:pt x="1137" y="3799"/>
                  </a:lnTo>
                  <a:cubicBezTo>
                    <a:pt x="985" y="3574"/>
                    <a:pt x="831" y="3352"/>
                    <a:pt x="676" y="3130"/>
                  </a:cubicBezTo>
                  <a:cubicBezTo>
                    <a:pt x="459" y="2811"/>
                    <a:pt x="234" y="2499"/>
                    <a:pt x="1" y="2188"/>
                  </a:cubicBezTo>
                  <a:lnTo>
                    <a:pt x="1" y="2188"/>
                  </a:lnTo>
                  <a:cubicBezTo>
                    <a:pt x="190" y="2523"/>
                    <a:pt x="383" y="2862"/>
                    <a:pt x="585" y="3190"/>
                  </a:cubicBezTo>
                  <a:cubicBezTo>
                    <a:pt x="782" y="3521"/>
                    <a:pt x="984" y="3853"/>
                    <a:pt x="1189" y="4181"/>
                  </a:cubicBezTo>
                  <a:lnTo>
                    <a:pt x="1370" y="4472"/>
                  </a:lnTo>
                  <a:lnTo>
                    <a:pt x="1343" y="4125"/>
                  </a:lnTo>
                  <a:cubicBezTo>
                    <a:pt x="1283" y="3434"/>
                    <a:pt x="1217" y="2748"/>
                    <a:pt x="1137" y="2057"/>
                  </a:cubicBezTo>
                  <a:cubicBezTo>
                    <a:pt x="1099" y="1714"/>
                    <a:pt x="1051" y="1370"/>
                    <a:pt x="1008" y="1028"/>
                  </a:cubicBezTo>
                  <a:cubicBezTo>
                    <a:pt x="964" y="684"/>
                    <a:pt x="913" y="341"/>
                    <a:pt x="85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4"/>
            <p:cNvSpPr/>
            <p:nvPr/>
          </p:nvSpPr>
          <p:spPr>
            <a:xfrm>
              <a:off x="7690673" y="2392265"/>
              <a:ext cx="51736" cy="31295"/>
            </a:xfrm>
            <a:custGeom>
              <a:rect b="b" l="l" r="r" t="t"/>
              <a:pathLst>
                <a:path extrusionOk="0" h="764" w="1263">
                  <a:moveTo>
                    <a:pt x="59" y="0"/>
                  </a:moveTo>
                  <a:cubicBezTo>
                    <a:pt x="16" y="150"/>
                    <a:pt x="0" y="308"/>
                    <a:pt x="47" y="474"/>
                  </a:cubicBezTo>
                  <a:cubicBezTo>
                    <a:pt x="71" y="556"/>
                    <a:pt x="122" y="643"/>
                    <a:pt x="201" y="698"/>
                  </a:cubicBezTo>
                  <a:cubicBezTo>
                    <a:pt x="273" y="747"/>
                    <a:pt x="355" y="764"/>
                    <a:pt x="430" y="764"/>
                  </a:cubicBezTo>
                  <a:cubicBezTo>
                    <a:pt x="446" y="764"/>
                    <a:pt x="462" y="763"/>
                    <a:pt x="477" y="762"/>
                  </a:cubicBezTo>
                  <a:cubicBezTo>
                    <a:pt x="656" y="742"/>
                    <a:pt x="798" y="663"/>
                    <a:pt x="927" y="572"/>
                  </a:cubicBezTo>
                  <a:cubicBezTo>
                    <a:pt x="1058" y="481"/>
                    <a:pt x="1172" y="375"/>
                    <a:pt x="1263" y="248"/>
                  </a:cubicBezTo>
                  <a:lnTo>
                    <a:pt x="1263" y="248"/>
                  </a:lnTo>
                  <a:cubicBezTo>
                    <a:pt x="1124" y="316"/>
                    <a:pt x="991" y="390"/>
                    <a:pt x="856" y="450"/>
                  </a:cubicBezTo>
                  <a:cubicBezTo>
                    <a:pt x="722" y="513"/>
                    <a:pt x="588" y="572"/>
                    <a:pt x="461" y="580"/>
                  </a:cubicBezTo>
                  <a:cubicBezTo>
                    <a:pt x="446" y="582"/>
                    <a:pt x="431" y="583"/>
                    <a:pt x="417" y="583"/>
                  </a:cubicBezTo>
                  <a:cubicBezTo>
                    <a:pt x="310" y="583"/>
                    <a:pt x="233" y="530"/>
                    <a:pt x="177" y="423"/>
                  </a:cubicBezTo>
                  <a:cubicBezTo>
                    <a:pt x="119" y="304"/>
                    <a:pt x="91" y="150"/>
                    <a:pt x="59"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4"/>
            <p:cNvSpPr/>
            <p:nvPr/>
          </p:nvSpPr>
          <p:spPr>
            <a:xfrm>
              <a:off x="7585400" y="2298913"/>
              <a:ext cx="51449" cy="58781"/>
            </a:xfrm>
            <a:custGeom>
              <a:rect b="b" l="l" r="r" t="t"/>
              <a:pathLst>
                <a:path extrusionOk="0" h="1435" w="1256">
                  <a:moveTo>
                    <a:pt x="422" y="1"/>
                  </a:moveTo>
                  <a:cubicBezTo>
                    <a:pt x="411" y="1"/>
                    <a:pt x="399" y="1"/>
                    <a:pt x="388" y="2"/>
                  </a:cubicBezTo>
                  <a:cubicBezTo>
                    <a:pt x="210" y="21"/>
                    <a:pt x="80" y="139"/>
                    <a:pt x="0" y="270"/>
                  </a:cubicBezTo>
                  <a:cubicBezTo>
                    <a:pt x="113" y="177"/>
                    <a:pt x="246" y="111"/>
                    <a:pt x="371" y="111"/>
                  </a:cubicBezTo>
                  <a:cubicBezTo>
                    <a:pt x="378" y="111"/>
                    <a:pt x="385" y="112"/>
                    <a:pt x="392" y="112"/>
                  </a:cubicBezTo>
                  <a:cubicBezTo>
                    <a:pt x="521" y="124"/>
                    <a:pt x="621" y="219"/>
                    <a:pt x="707" y="325"/>
                  </a:cubicBezTo>
                  <a:cubicBezTo>
                    <a:pt x="787" y="444"/>
                    <a:pt x="858" y="570"/>
                    <a:pt x="913" y="708"/>
                  </a:cubicBezTo>
                  <a:cubicBezTo>
                    <a:pt x="956" y="804"/>
                    <a:pt x="991" y="908"/>
                    <a:pt x="1028" y="1011"/>
                  </a:cubicBezTo>
                  <a:lnTo>
                    <a:pt x="1028" y="1011"/>
                  </a:lnTo>
                  <a:cubicBezTo>
                    <a:pt x="1003" y="1009"/>
                    <a:pt x="978" y="1008"/>
                    <a:pt x="952" y="1008"/>
                  </a:cubicBezTo>
                  <a:cubicBezTo>
                    <a:pt x="916" y="1008"/>
                    <a:pt x="877" y="1016"/>
                    <a:pt x="838" y="1020"/>
                  </a:cubicBezTo>
                  <a:cubicBezTo>
                    <a:pt x="818" y="1028"/>
                    <a:pt x="798" y="1035"/>
                    <a:pt x="778" y="1044"/>
                  </a:cubicBezTo>
                  <a:cubicBezTo>
                    <a:pt x="754" y="1063"/>
                    <a:pt x="727" y="1079"/>
                    <a:pt x="723" y="1115"/>
                  </a:cubicBezTo>
                  <a:cubicBezTo>
                    <a:pt x="711" y="1181"/>
                    <a:pt x="743" y="1217"/>
                    <a:pt x="763" y="1245"/>
                  </a:cubicBezTo>
                  <a:cubicBezTo>
                    <a:pt x="787" y="1272"/>
                    <a:pt x="810" y="1296"/>
                    <a:pt x="838" y="1320"/>
                  </a:cubicBezTo>
                  <a:cubicBezTo>
                    <a:pt x="893" y="1363"/>
                    <a:pt x="948" y="1403"/>
                    <a:pt x="1007" y="1434"/>
                  </a:cubicBezTo>
                  <a:cubicBezTo>
                    <a:pt x="964" y="1383"/>
                    <a:pt x="920" y="1332"/>
                    <a:pt x="881" y="1281"/>
                  </a:cubicBezTo>
                  <a:cubicBezTo>
                    <a:pt x="861" y="1252"/>
                    <a:pt x="845" y="1225"/>
                    <a:pt x="829" y="1201"/>
                  </a:cubicBezTo>
                  <a:cubicBezTo>
                    <a:pt x="818" y="1174"/>
                    <a:pt x="814" y="1146"/>
                    <a:pt x="822" y="1146"/>
                  </a:cubicBezTo>
                  <a:cubicBezTo>
                    <a:pt x="818" y="1146"/>
                    <a:pt x="825" y="1146"/>
                    <a:pt x="825" y="1143"/>
                  </a:cubicBezTo>
                  <a:cubicBezTo>
                    <a:pt x="838" y="1143"/>
                    <a:pt x="849" y="1143"/>
                    <a:pt x="861" y="1139"/>
                  </a:cubicBezTo>
                  <a:cubicBezTo>
                    <a:pt x="875" y="1141"/>
                    <a:pt x="888" y="1141"/>
                    <a:pt x="902" y="1141"/>
                  </a:cubicBezTo>
                  <a:cubicBezTo>
                    <a:pt x="915" y="1141"/>
                    <a:pt x="930" y="1141"/>
                    <a:pt x="948" y="1143"/>
                  </a:cubicBezTo>
                  <a:cubicBezTo>
                    <a:pt x="1007" y="1150"/>
                    <a:pt x="1071" y="1166"/>
                    <a:pt x="1133" y="1178"/>
                  </a:cubicBezTo>
                  <a:lnTo>
                    <a:pt x="1255" y="1197"/>
                  </a:lnTo>
                  <a:lnTo>
                    <a:pt x="1220" y="1079"/>
                  </a:lnTo>
                  <a:cubicBezTo>
                    <a:pt x="1181" y="929"/>
                    <a:pt x="1142" y="779"/>
                    <a:pt x="1075" y="637"/>
                  </a:cubicBezTo>
                  <a:cubicBezTo>
                    <a:pt x="1051" y="562"/>
                    <a:pt x="1011" y="491"/>
                    <a:pt x="971" y="424"/>
                  </a:cubicBezTo>
                  <a:cubicBezTo>
                    <a:pt x="936" y="353"/>
                    <a:pt x="885" y="286"/>
                    <a:pt x="834" y="223"/>
                  </a:cubicBezTo>
                  <a:cubicBezTo>
                    <a:pt x="737" y="108"/>
                    <a:pt x="589" y="1"/>
                    <a:pt x="422"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4"/>
            <p:cNvSpPr/>
            <p:nvPr/>
          </p:nvSpPr>
          <p:spPr>
            <a:xfrm>
              <a:off x="7742367" y="2244147"/>
              <a:ext cx="17860" cy="29452"/>
            </a:xfrm>
            <a:custGeom>
              <a:rect b="b" l="l" r="r" t="t"/>
              <a:pathLst>
                <a:path extrusionOk="0" h="719" w="436">
                  <a:moveTo>
                    <a:pt x="218" y="1"/>
                  </a:moveTo>
                  <a:cubicBezTo>
                    <a:pt x="99" y="1"/>
                    <a:pt x="1" y="163"/>
                    <a:pt x="1" y="360"/>
                  </a:cubicBezTo>
                  <a:cubicBezTo>
                    <a:pt x="1" y="558"/>
                    <a:pt x="99" y="719"/>
                    <a:pt x="218" y="719"/>
                  </a:cubicBezTo>
                  <a:cubicBezTo>
                    <a:pt x="336" y="719"/>
                    <a:pt x="435" y="558"/>
                    <a:pt x="435" y="360"/>
                  </a:cubicBezTo>
                  <a:cubicBezTo>
                    <a:pt x="435" y="163"/>
                    <a:pt x="336" y="1"/>
                    <a:pt x="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4"/>
            <p:cNvSpPr/>
            <p:nvPr/>
          </p:nvSpPr>
          <p:spPr>
            <a:xfrm>
              <a:off x="7802499" y="2253404"/>
              <a:ext cx="17860" cy="29452"/>
            </a:xfrm>
            <a:custGeom>
              <a:rect b="b" l="l" r="r" t="t"/>
              <a:pathLst>
                <a:path extrusionOk="0" h="719" w="436">
                  <a:moveTo>
                    <a:pt x="218" y="0"/>
                  </a:moveTo>
                  <a:cubicBezTo>
                    <a:pt x="99" y="0"/>
                    <a:pt x="1" y="161"/>
                    <a:pt x="1" y="359"/>
                  </a:cubicBezTo>
                  <a:cubicBezTo>
                    <a:pt x="1" y="556"/>
                    <a:pt x="99" y="718"/>
                    <a:pt x="218" y="718"/>
                  </a:cubicBezTo>
                  <a:cubicBezTo>
                    <a:pt x="336" y="718"/>
                    <a:pt x="436" y="556"/>
                    <a:pt x="436" y="359"/>
                  </a:cubicBezTo>
                  <a:cubicBezTo>
                    <a:pt x="436" y="161"/>
                    <a:pt x="33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4"/>
            <p:cNvSpPr/>
            <p:nvPr/>
          </p:nvSpPr>
          <p:spPr>
            <a:xfrm>
              <a:off x="7705501" y="2187742"/>
              <a:ext cx="64229" cy="21546"/>
            </a:xfrm>
            <a:custGeom>
              <a:rect b="b" l="l" r="r" t="t"/>
              <a:pathLst>
                <a:path extrusionOk="0" h="526" w="1568">
                  <a:moveTo>
                    <a:pt x="816" y="1"/>
                  </a:moveTo>
                  <a:cubicBezTo>
                    <a:pt x="584" y="1"/>
                    <a:pt x="307" y="132"/>
                    <a:pt x="1" y="525"/>
                  </a:cubicBezTo>
                  <a:lnTo>
                    <a:pt x="1567" y="525"/>
                  </a:lnTo>
                  <a:cubicBezTo>
                    <a:pt x="1567" y="525"/>
                    <a:pt x="1280" y="1"/>
                    <a:pt x="8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4"/>
            <p:cNvSpPr/>
            <p:nvPr/>
          </p:nvSpPr>
          <p:spPr>
            <a:xfrm>
              <a:off x="7802499" y="2197409"/>
              <a:ext cx="53743" cy="37767"/>
            </a:xfrm>
            <a:custGeom>
              <a:rect b="b" l="l" r="r" t="t"/>
              <a:pathLst>
                <a:path extrusionOk="0" h="922" w="1312">
                  <a:moveTo>
                    <a:pt x="720" y="0"/>
                  </a:moveTo>
                  <a:cubicBezTo>
                    <a:pt x="369" y="0"/>
                    <a:pt x="1" y="388"/>
                    <a:pt x="1" y="388"/>
                  </a:cubicBezTo>
                  <a:lnTo>
                    <a:pt x="1312" y="921"/>
                  </a:lnTo>
                  <a:cubicBezTo>
                    <a:pt x="1223" y="207"/>
                    <a:pt x="976" y="0"/>
                    <a:pt x="7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4"/>
            <p:cNvSpPr/>
            <p:nvPr/>
          </p:nvSpPr>
          <p:spPr>
            <a:xfrm>
              <a:off x="7890445" y="3941608"/>
              <a:ext cx="288458" cy="262365"/>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4"/>
            <p:cNvSpPr/>
            <p:nvPr/>
          </p:nvSpPr>
          <p:spPr>
            <a:xfrm>
              <a:off x="8142650" y="3856367"/>
              <a:ext cx="273220" cy="469471"/>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4"/>
            <p:cNvSpPr/>
            <p:nvPr/>
          </p:nvSpPr>
          <p:spPr>
            <a:xfrm>
              <a:off x="8280856" y="3966759"/>
              <a:ext cx="88151" cy="30804"/>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4"/>
            <p:cNvSpPr/>
            <p:nvPr/>
          </p:nvSpPr>
          <p:spPr>
            <a:xfrm>
              <a:off x="8242556" y="4073629"/>
              <a:ext cx="99621" cy="34941"/>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4"/>
            <p:cNvSpPr/>
            <p:nvPr/>
          </p:nvSpPr>
          <p:spPr>
            <a:xfrm>
              <a:off x="8203765" y="4174723"/>
              <a:ext cx="121290" cy="42437"/>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4"/>
            <p:cNvSpPr/>
            <p:nvPr/>
          </p:nvSpPr>
          <p:spPr>
            <a:xfrm>
              <a:off x="7953199" y="3926985"/>
              <a:ext cx="144557" cy="102898"/>
            </a:xfrm>
            <a:custGeom>
              <a:rect b="b" l="l" r="r" t="t"/>
              <a:pathLst>
                <a:path extrusionOk="0" h="2512" w="3529">
                  <a:moveTo>
                    <a:pt x="2011" y="1"/>
                  </a:moveTo>
                  <a:cubicBezTo>
                    <a:pt x="1895" y="1"/>
                    <a:pt x="1787" y="97"/>
                    <a:pt x="1721" y="380"/>
                  </a:cubicBezTo>
                  <a:cubicBezTo>
                    <a:pt x="1543" y="224"/>
                    <a:pt x="1401" y="165"/>
                    <a:pt x="1289" y="165"/>
                  </a:cubicBezTo>
                  <a:cubicBezTo>
                    <a:pt x="1003" y="165"/>
                    <a:pt x="910" y="552"/>
                    <a:pt x="904" y="719"/>
                  </a:cubicBezTo>
                  <a:cubicBezTo>
                    <a:pt x="877" y="704"/>
                    <a:pt x="848" y="697"/>
                    <a:pt x="820" y="697"/>
                  </a:cubicBezTo>
                  <a:cubicBezTo>
                    <a:pt x="601" y="697"/>
                    <a:pt x="375" y="1090"/>
                    <a:pt x="375" y="1090"/>
                  </a:cubicBezTo>
                  <a:cubicBezTo>
                    <a:pt x="375" y="1090"/>
                    <a:pt x="1" y="1895"/>
                    <a:pt x="375" y="2357"/>
                  </a:cubicBezTo>
                  <a:cubicBezTo>
                    <a:pt x="465" y="2469"/>
                    <a:pt x="559" y="2511"/>
                    <a:pt x="649" y="2511"/>
                  </a:cubicBezTo>
                  <a:cubicBezTo>
                    <a:pt x="930" y="2511"/>
                    <a:pt x="1172" y="2097"/>
                    <a:pt x="1172" y="2097"/>
                  </a:cubicBezTo>
                  <a:lnTo>
                    <a:pt x="3513" y="2017"/>
                  </a:lnTo>
                  <a:cubicBezTo>
                    <a:pt x="3513" y="2017"/>
                    <a:pt x="3529" y="826"/>
                    <a:pt x="3169" y="463"/>
                  </a:cubicBezTo>
                  <a:cubicBezTo>
                    <a:pt x="3045" y="340"/>
                    <a:pt x="2934" y="300"/>
                    <a:pt x="2842" y="300"/>
                  </a:cubicBezTo>
                  <a:cubicBezTo>
                    <a:pt x="2663" y="300"/>
                    <a:pt x="2553" y="451"/>
                    <a:pt x="2553" y="451"/>
                  </a:cubicBezTo>
                  <a:cubicBezTo>
                    <a:pt x="2553" y="451"/>
                    <a:pt x="2262" y="1"/>
                    <a:pt x="2011"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4"/>
            <p:cNvSpPr/>
            <p:nvPr/>
          </p:nvSpPr>
          <p:spPr>
            <a:xfrm>
              <a:off x="7960286" y="3923421"/>
              <a:ext cx="137265" cy="100153"/>
            </a:xfrm>
            <a:custGeom>
              <a:rect b="b" l="l" r="r" t="t"/>
              <a:pathLst>
                <a:path extrusionOk="0" h="2445" w="3351">
                  <a:moveTo>
                    <a:pt x="1837" y="1"/>
                  </a:moveTo>
                  <a:cubicBezTo>
                    <a:pt x="1815" y="1"/>
                    <a:pt x="1793" y="4"/>
                    <a:pt x="1769" y="9"/>
                  </a:cubicBezTo>
                  <a:cubicBezTo>
                    <a:pt x="1698" y="24"/>
                    <a:pt x="1635" y="76"/>
                    <a:pt x="1599" y="128"/>
                  </a:cubicBezTo>
                  <a:cubicBezTo>
                    <a:pt x="1551" y="179"/>
                    <a:pt x="1540" y="234"/>
                    <a:pt x="1509" y="285"/>
                  </a:cubicBezTo>
                  <a:lnTo>
                    <a:pt x="1500" y="314"/>
                  </a:lnTo>
                  <a:lnTo>
                    <a:pt x="1500" y="314"/>
                  </a:lnTo>
                  <a:cubicBezTo>
                    <a:pt x="1448" y="276"/>
                    <a:pt x="1393" y="241"/>
                    <a:pt x="1331" y="214"/>
                  </a:cubicBezTo>
                  <a:cubicBezTo>
                    <a:pt x="1270" y="186"/>
                    <a:pt x="1195" y="164"/>
                    <a:pt x="1118" y="164"/>
                  </a:cubicBezTo>
                  <a:cubicBezTo>
                    <a:pt x="1065" y="164"/>
                    <a:pt x="1011" y="174"/>
                    <a:pt x="959" y="199"/>
                  </a:cubicBezTo>
                  <a:cubicBezTo>
                    <a:pt x="837" y="257"/>
                    <a:pt x="766" y="372"/>
                    <a:pt x="723" y="474"/>
                  </a:cubicBezTo>
                  <a:cubicBezTo>
                    <a:pt x="695" y="552"/>
                    <a:pt x="674" y="628"/>
                    <a:pt x="664" y="708"/>
                  </a:cubicBezTo>
                  <a:lnTo>
                    <a:pt x="664" y="708"/>
                  </a:lnTo>
                  <a:cubicBezTo>
                    <a:pt x="661" y="708"/>
                    <a:pt x="657" y="708"/>
                    <a:pt x="654" y="708"/>
                  </a:cubicBezTo>
                  <a:cubicBezTo>
                    <a:pt x="611" y="708"/>
                    <a:pt x="569" y="718"/>
                    <a:pt x="533" y="735"/>
                  </a:cubicBezTo>
                  <a:cubicBezTo>
                    <a:pt x="471" y="767"/>
                    <a:pt x="415" y="806"/>
                    <a:pt x="372" y="853"/>
                  </a:cubicBezTo>
                  <a:cubicBezTo>
                    <a:pt x="281" y="944"/>
                    <a:pt x="214" y="1039"/>
                    <a:pt x="151" y="1150"/>
                  </a:cubicBezTo>
                  <a:lnTo>
                    <a:pt x="147" y="1153"/>
                  </a:lnTo>
                  <a:cubicBezTo>
                    <a:pt x="103" y="1260"/>
                    <a:pt x="72" y="1366"/>
                    <a:pt x="48" y="1477"/>
                  </a:cubicBezTo>
                  <a:cubicBezTo>
                    <a:pt x="21" y="1587"/>
                    <a:pt x="5" y="1702"/>
                    <a:pt x="5" y="1813"/>
                  </a:cubicBezTo>
                  <a:cubicBezTo>
                    <a:pt x="1" y="1927"/>
                    <a:pt x="12" y="2042"/>
                    <a:pt x="41" y="2152"/>
                  </a:cubicBezTo>
                  <a:cubicBezTo>
                    <a:pt x="72" y="2259"/>
                    <a:pt x="127" y="2361"/>
                    <a:pt x="202" y="2444"/>
                  </a:cubicBezTo>
                  <a:cubicBezTo>
                    <a:pt x="76" y="2259"/>
                    <a:pt x="48" y="2033"/>
                    <a:pt x="76" y="1820"/>
                  </a:cubicBezTo>
                  <a:cubicBezTo>
                    <a:pt x="88" y="1710"/>
                    <a:pt x="112" y="1607"/>
                    <a:pt x="143" y="1505"/>
                  </a:cubicBezTo>
                  <a:cubicBezTo>
                    <a:pt x="170" y="1398"/>
                    <a:pt x="210" y="1295"/>
                    <a:pt x="254" y="1201"/>
                  </a:cubicBezTo>
                  <a:lnTo>
                    <a:pt x="254" y="1208"/>
                  </a:lnTo>
                  <a:cubicBezTo>
                    <a:pt x="312" y="1114"/>
                    <a:pt x="384" y="1024"/>
                    <a:pt x="467" y="952"/>
                  </a:cubicBezTo>
                  <a:cubicBezTo>
                    <a:pt x="506" y="917"/>
                    <a:pt x="549" y="889"/>
                    <a:pt x="589" y="873"/>
                  </a:cubicBezTo>
                  <a:cubicBezTo>
                    <a:pt x="611" y="865"/>
                    <a:pt x="630" y="862"/>
                    <a:pt x="648" y="862"/>
                  </a:cubicBezTo>
                  <a:cubicBezTo>
                    <a:pt x="666" y="862"/>
                    <a:pt x="681" y="865"/>
                    <a:pt x="695" y="873"/>
                  </a:cubicBezTo>
                  <a:lnTo>
                    <a:pt x="802" y="929"/>
                  </a:lnTo>
                  <a:lnTo>
                    <a:pt x="810" y="806"/>
                  </a:lnTo>
                  <a:cubicBezTo>
                    <a:pt x="822" y="629"/>
                    <a:pt x="901" y="415"/>
                    <a:pt x="1035" y="356"/>
                  </a:cubicBezTo>
                  <a:cubicBezTo>
                    <a:pt x="1059" y="344"/>
                    <a:pt x="1086" y="338"/>
                    <a:pt x="1115" y="338"/>
                  </a:cubicBezTo>
                  <a:cubicBezTo>
                    <a:pt x="1160" y="338"/>
                    <a:pt x="1209" y="352"/>
                    <a:pt x="1260" y="376"/>
                  </a:cubicBezTo>
                  <a:cubicBezTo>
                    <a:pt x="1338" y="412"/>
                    <a:pt x="1414" y="470"/>
                    <a:pt x="1489" y="534"/>
                  </a:cubicBezTo>
                  <a:lnTo>
                    <a:pt x="1595" y="621"/>
                  </a:lnTo>
                  <a:lnTo>
                    <a:pt x="1635" y="486"/>
                  </a:lnTo>
                  <a:lnTo>
                    <a:pt x="1678" y="352"/>
                  </a:lnTo>
                  <a:cubicBezTo>
                    <a:pt x="1698" y="317"/>
                    <a:pt x="1710" y="261"/>
                    <a:pt x="1737" y="237"/>
                  </a:cubicBezTo>
                  <a:cubicBezTo>
                    <a:pt x="1770" y="197"/>
                    <a:pt x="1800" y="179"/>
                    <a:pt x="1837" y="179"/>
                  </a:cubicBezTo>
                  <a:cubicBezTo>
                    <a:pt x="1857" y="179"/>
                    <a:pt x="1880" y="185"/>
                    <a:pt x="1907" y="195"/>
                  </a:cubicBezTo>
                  <a:cubicBezTo>
                    <a:pt x="1982" y="226"/>
                    <a:pt x="2057" y="289"/>
                    <a:pt x="2124" y="356"/>
                  </a:cubicBezTo>
                  <a:cubicBezTo>
                    <a:pt x="2191" y="423"/>
                    <a:pt x="2258" y="506"/>
                    <a:pt x="2309" y="581"/>
                  </a:cubicBezTo>
                  <a:lnTo>
                    <a:pt x="2376" y="676"/>
                  </a:lnTo>
                  <a:lnTo>
                    <a:pt x="2447" y="585"/>
                  </a:lnTo>
                  <a:cubicBezTo>
                    <a:pt x="2491" y="530"/>
                    <a:pt x="2566" y="479"/>
                    <a:pt x="2633" y="467"/>
                  </a:cubicBezTo>
                  <a:cubicBezTo>
                    <a:pt x="2645" y="465"/>
                    <a:pt x="2658" y="464"/>
                    <a:pt x="2670" y="464"/>
                  </a:cubicBezTo>
                  <a:cubicBezTo>
                    <a:pt x="2733" y="464"/>
                    <a:pt x="2795" y="487"/>
                    <a:pt x="2858" y="526"/>
                  </a:cubicBezTo>
                  <a:cubicBezTo>
                    <a:pt x="3008" y="621"/>
                    <a:pt x="3090" y="787"/>
                    <a:pt x="3150" y="968"/>
                  </a:cubicBezTo>
                  <a:cubicBezTo>
                    <a:pt x="3209" y="1146"/>
                    <a:pt x="3245" y="1335"/>
                    <a:pt x="3276" y="1528"/>
                  </a:cubicBezTo>
                  <a:cubicBezTo>
                    <a:pt x="3308" y="1718"/>
                    <a:pt x="3323" y="1911"/>
                    <a:pt x="3340" y="2104"/>
                  </a:cubicBezTo>
                  <a:cubicBezTo>
                    <a:pt x="3351" y="1911"/>
                    <a:pt x="3351" y="1718"/>
                    <a:pt x="3340" y="1521"/>
                  </a:cubicBezTo>
                  <a:cubicBezTo>
                    <a:pt x="3327" y="1327"/>
                    <a:pt x="3304" y="1130"/>
                    <a:pt x="3252" y="936"/>
                  </a:cubicBezTo>
                  <a:cubicBezTo>
                    <a:pt x="3225" y="842"/>
                    <a:pt x="3198" y="743"/>
                    <a:pt x="3146" y="652"/>
                  </a:cubicBezTo>
                  <a:cubicBezTo>
                    <a:pt x="3099" y="558"/>
                    <a:pt x="3019" y="474"/>
                    <a:pt x="2937" y="412"/>
                  </a:cubicBezTo>
                  <a:cubicBezTo>
                    <a:pt x="2866" y="357"/>
                    <a:pt x="2768" y="309"/>
                    <a:pt x="2665" y="309"/>
                  </a:cubicBezTo>
                  <a:cubicBezTo>
                    <a:pt x="2648" y="309"/>
                    <a:pt x="2630" y="310"/>
                    <a:pt x="2613" y="313"/>
                  </a:cubicBezTo>
                  <a:cubicBezTo>
                    <a:pt x="2529" y="326"/>
                    <a:pt x="2456" y="360"/>
                    <a:pt x="2393" y="412"/>
                  </a:cubicBezTo>
                  <a:lnTo>
                    <a:pt x="2393" y="412"/>
                  </a:lnTo>
                  <a:cubicBezTo>
                    <a:pt x="2349" y="350"/>
                    <a:pt x="2303" y="293"/>
                    <a:pt x="2250" y="237"/>
                  </a:cubicBezTo>
                  <a:cubicBezTo>
                    <a:pt x="2176" y="159"/>
                    <a:pt x="2092" y="80"/>
                    <a:pt x="1974" y="29"/>
                  </a:cubicBezTo>
                  <a:cubicBezTo>
                    <a:pt x="1946" y="17"/>
                    <a:pt x="1915" y="9"/>
                    <a:pt x="1879" y="5"/>
                  </a:cubicBezTo>
                  <a:cubicBezTo>
                    <a:pt x="1865" y="2"/>
                    <a:pt x="1851" y="1"/>
                    <a:pt x="18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4"/>
            <p:cNvSpPr/>
            <p:nvPr/>
          </p:nvSpPr>
          <p:spPr>
            <a:xfrm>
              <a:off x="7752075" y="4192869"/>
              <a:ext cx="638769" cy="53955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4"/>
            <p:cNvSpPr/>
            <p:nvPr/>
          </p:nvSpPr>
          <p:spPr>
            <a:xfrm>
              <a:off x="8054212" y="3945131"/>
              <a:ext cx="21055" cy="75822"/>
            </a:xfrm>
            <a:custGeom>
              <a:rect b="b" l="l" r="r" t="t"/>
              <a:pathLst>
                <a:path extrusionOk="0" h="1851" w="514">
                  <a:moveTo>
                    <a:pt x="174" y="0"/>
                  </a:moveTo>
                  <a:lnTo>
                    <a:pt x="1" y="15"/>
                  </a:lnTo>
                  <a:cubicBezTo>
                    <a:pt x="48" y="335"/>
                    <a:pt x="107" y="647"/>
                    <a:pt x="182" y="959"/>
                  </a:cubicBezTo>
                  <a:cubicBezTo>
                    <a:pt x="222" y="1113"/>
                    <a:pt x="265" y="1266"/>
                    <a:pt x="316" y="1417"/>
                  </a:cubicBezTo>
                  <a:cubicBezTo>
                    <a:pt x="367" y="1567"/>
                    <a:pt x="427" y="1716"/>
                    <a:pt x="513" y="1851"/>
                  </a:cubicBezTo>
                  <a:cubicBezTo>
                    <a:pt x="439" y="1713"/>
                    <a:pt x="395" y="1559"/>
                    <a:pt x="356" y="1405"/>
                  </a:cubicBezTo>
                  <a:cubicBezTo>
                    <a:pt x="320" y="1251"/>
                    <a:pt x="289" y="1097"/>
                    <a:pt x="265" y="939"/>
                  </a:cubicBezTo>
                  <a:cubicBezTo>
                    <a:pt x="218" y="627"/>
                    <a:pt x="190" y="312"/>
                    <a:pt x="17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4"/>
            <p:cNvSpPr/>
            <p:nvPr/>
          </p:nvSpPr>
          <p:spPr>
            <a:xfrm>
              <a:off x="8020132" y="3942346"/>
              <a:ext cx="11183" cy="88479"/>
            </a:xfrm>
            <a:custGeom>
              <a:rect b="b" l="l" r="r" t="t"/>
              <a:pathLst>
                <a:path extrusionOk="0" h="2160" w="273">
                  <a:moveTo>
                    <a:pt x="0" y="1"/>
                  </a:moveTo>
                  <a:cubicBezTo>
                    <a:pt x="8" y="367"/>
                    <a:pt x="32" y="731"/>
                    <a:pt x="71" y="1090"/>
                  </a:cubicBezTo>
                  <a:cubicBezTo>
                    <a:pt x="110" y="1453"/>
                    <a:pt x="170" y="1812"/>
                    <a:pt x="272" y="2159"/>
                  </a:cubicBezTo>
                  <a:cubicBezTo>
                    <a:pt x="197" y="1804"/>
                    <a:pt x="170" y="1445"/>
                    <a:pt x="158" y="1086"/>
                  </a:cubicBezTo>
                  <a:cubicBezTo>
                    <a:pt x="146" y="727"/>
                    <a:pt x="150" y="364"/>
                    <a:pt x="174" y="8"/>
                  </a:cubicBezTo>
                  <a:lnTo>
                    <a:pt x="0"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4"/>
            <p:cNvSpPr/>
            <p:nvPr/>
          </p:nvSpPr>
          <p:spPr>
            <a:xfrm>
              <a:off x="7986788" y="3956232"/>
              <a:ext cx="8479" cy="77993"/>
            </a:xfrm>
            <a:custGeom>
              <a:rect b="b" l="l" r="r" t="t"/>
              <a:pathLst>
                <a:path extrusionOk="0" h="1904" w="207">
                  <a:moveTo>
                    <a:pt x="1" y="1"/>
                  </a:moveTo>
                  <a:cubicBezTo>
                    <a:pt x="13" y="321"/>
                    <a:pt x="28" y="640"/>
                    <a:pt x="57" y="957"/>
                  </a:cubicBezTo>
                  <a:cubicBezTo>
                    <a:pt x="72" y="1118"/>
                    <a:pt x="88" y="1276"/>
                    <a:pt x="108" y="1434"/>
                  </a:cubicBezTo>
                  <a:cubicBezTo>
                    <a:pt x="131" y="1591"/>
                    <a:pt x="155" y="1749"/>
                    <a:pt x="206" y="1904"/>
                  </a:cubicBezTo>
                  <a:cubicBezTo>
                    <a:pt x="170" y="1746"/>
                    <a:pt x="159" y="1587"/>
                    <a:pt x="151" y="1430"/>
                  </a:cubicBezTo>
                  <a:cubicBezTo>
                    <a:pt x="143" y="1272"/>
                    <a:pt x="143" y="1114"/>
                    <a:pt x="143" y="957"/>
                  </a:cubicBezTo>
                  <a:cubicBezTo>
                    <a:pt x="143" y="636"/>
                    <a:pt x="155" y="321"/>
                    <a:pt x="170" y="5"/>
                  </a:cubicBezTo>
                  <a:lnTo>
                    <a:pt x="1"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4"/>
            <p:cNvSpPr/>
            <p:nvPr/>
          </p:nvSpPr>
          <p:spPr>
            <a:xfrm>
              <a:off x="7707631" y="3023529"/>
              <a:ext cx="118873" cy="26380"/>
            </a:xfrm>
            <a:custGeom>
              <a:rect b="b" l="l" r="r" t="t"/>
              <a:pathLst>
                <a:path extrusionOk="0" h="644" w="2902">
                  <a:moveTo>
                    <a:pt x="2901" y="0"/>
                  </a:moveTo>
                  <a:cubicBezTo>
                    <a:pt x="2400" y="43"/>
                    <a:pt x="1918" y="134"/>
                    <a:pt x="1433" y="237"/>
                  </a:cubicBezTo>
                  <a:cubicBezTo>
                    <a:pt x="952" y="347"/>
                    <a:pt x="474" y="469"/>
                    <a:pt x="0" y="643"/>
                  </a:cubicBezTo>
                  <a:cubicBezTo>
                    <a:pt x="497" y="604"/>
                    <a:pt x="983" y="513"/>
                    <a:pt x="1468" y="407"/>
                  </a:cubicBezTo>
                  <a:cubicBezTo>
                    <a:pt x="1950" y="296"/>
                    <a:pt x="2431" y="174"/>
                    <a:pt x="2901"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4"/>
            <p:cNvSpPr/>
            <p:nvPr/>
          </p:nvSpPr>
          <p:spPr>
            <a:xfrm>
              <a:off x="7714758" y="3046591"/>
              <a:ext cx="111746" cy="28838"/>
            </a:xfrm>
            <a:custGeom>
              <a:rect b="b" l="l" r="r" t="t"/>
              <a:pathLst>
                <a:path extrusionOk="0" h="704" w="2728">
                  <a:moveTo>
                    <a:pt x="2727" y="1"/>
                  </a:moveTo>
                  <a:cubicBezTo>
                    <a:pt x="2254" y="53"/>
                    <a:pt x="1796" y="155"/>
                    <a:pt x="1341" y="270"/>
                  </a:cubicBezTo>
                  <a:cubicBezTo>
                    <a:pt x="888" y="388"/>
                    <a:pt x="438" y="522"/>
                    <a:pt x="0" y="704"/>
                  </a:cubicBezTo>
                  <a:cubicBezTo>
                    <a:pt x="474" y="652"/>
                    <a:pt x="931" y="550"/>
                    <a:pt x="1385" y="436"/>
                  </a:cubicBezTo>
                  <a:cubicBezTo>
                    <a:pt x="1839" y="317"/>
                    <a:pt x="2289" y="183"/>
                    <a:pt x="272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4"/>
            <p:cNvSpPr/>
            <p:nvPr/>
          </p:nvSpPr>
          <p:spPr>
            <a:xfrm>
              <a:off x="7724753" y="3072028"/>
              <a:ext cx="95402" cy="33303"/>
            </a:xfrm>
            <a:custGeom>
              <a:rect b="b" l="l" r="r" t="t"/>
              <a:pathLst>
                <a:path extrusionOk="0" h="813" w="2329">
                  <a:moveTo>
                    <a:pt x="2329" y="0"/>
                  </a:moveTo>
                  <a:lnTo>
                    <a:pt x="2329" y="0"/>
                  </a:lnTo>
                  <a:cubicBezTo>
                    <a:pt x="1919" y="71"/>
                    <a:pt x="1524" y="193"/>
                    <a:pt x="1137" y="323"/>
                  </a:cubicBezTo>
                  <a:cubicBezTo>
                    <a:pt x="747" y="462"/>
                    <a:pt x="363" y="611"/>
                    <a:pt x="1" y="813"/>
                  </a:cubicBezTo>
                  <a:cubicBezTo>
                    <a:pt x="411" y="742"/>
                    <a:pt x="802" y="620"/>
                    <a:pt x="1192" y="489"/>
                  </a:cubicBezTo>
                  <a:cubicBezTo>
                    <a:pt x="1580" y="351"/>
                    <a:pt x="1962" y="201"/>
                    <a:pt x="2329"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p:nvPr/>
          </p:nvSpPr>
          <p:spPr>
            <a:xfrm>
              <a:off x="8341644" y="3914533"/>
              <a:ext cx="4424" cy="348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8334844" y="3937635"/>
              <a:ext cx="7824" cy="5940"/>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8306580" y="3935956"/>
              <a:ext cx="6800" cy="7250"/>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8334844" y="4044669"/>
              <a:ext cx="7332" cy="7087"/>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8262751" y="4006082"/>
              <a:ext cx="6677" cy="766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4"/>
            <p:cNvSpPr/>
            <p:nvPr/>
          </p:nvSpPr>
          <p:spPr>
            <a:xfrm>
              <a:off x="8302034" y="4014643"/>
              <a:ext cx="7332" cy="655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p:nvPr/>
          </p:nvSpPr>
          <p:spPr>
            <a:xfrm>
              <a:off x="8280692" y="4038852"/>
              <a:ext cx="4752" cy="5284"/>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4"/>
            <p:cNvSpPr/>
            <p:nvPr/>
          </p:nvSpPr>
          <p:spPr>
            <a:xfrm>
              <a:off x="8307031" y="4034920"/>
              <a:ext cx="4588" cy="446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4"/>
            <p:cNvSpPr/>
            <p:nvPr/>
          </p:nvSpPr>
          <p:spPr>
            <a:xfrm>
              <a:off x="8330994" y="4085917"/>
              <a:ext cx="6636" cy="55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4"/>
            <p:cNvSpPr/>
            <p:nvPr/>
          </p:nvSpPr>
          <p:spPr>
            <a:xfrm>
              <a:off x="8301870" y="4132450"/>
              <a:ext cx="6185" cy="6185"/>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p:nvPr/>
          </p:nvSpPr>
          <p:spPr>
            <a:xfrm>
              <a:off x="8249807" y="4121308"/>
              <a:ext cx="7988" cy="6677"/>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4"/>
            <p:cNvSpPr/>
            <p:nvPr/>
          </p:nvSpPr>
          <p:spPr>
            <a:xfrm>
              <a:off x="8304041" y="4143960"/>
              <a:ext cx="6308" cy="6431"/>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4"/>
            <p:cNvSpPr/>
            <p:nvPr/>
          </p:nvSpPr>
          <p:spPr>
            <a:xfrm>
              <a:off x="8335664" y="4118605"/>
              <a:ext cx="6677" cy="6349"/>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p:nvPr/>
          </p:nvSpPr>
          <p:spPr>
            <a:xfrm>
              <a:off x="8324481" y="4169152"/>
              <a:ext cx="7005" cy="4588"/>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4"/>
            <p:cNvSpPr/>
            <p:nvPr/>
          </p:nvSpPr>
          <p:spPr>
            <a:xfrm>
              <a:off x="8278603" y="4145066"/>
              <a:ext cx="4875" cy="55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4"/>
            <p:cNvSpPr/>
            <p:nvPr/>
          </p:nvSpPr>
          <p:spPr>
            <a:xfrm>
              <a:off x="8270820" y="4126388"/>
              <a:ext cx="4915" cy="5202"/>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p:nvPr/>
          </p:nvSpPr>
          <p:spPr>
            <a:xfrm>
              <a:off x="8225762" y="4150227"/>
              <a:ext cx="6964" cy="7168"/>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4"/>
            <p:cNvSpPr/>
            <p:nvPr/>
          </p:nvSpPr>
          <p:spPr>
            <a:xfrm>
              <a:off x="8245301" y="4160591"/>
              <a:ext cx="5694" cy="3810"/>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4"/>
            <p:cNvSpPr/>
            <p:nvPr/>
          </p:nvSpPr>
          <p:spPr>
            <a:xfrm>
              <a:off x="8275982" y="4044873"/>
              <a:ext cx="4137" cy="4670"/>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4"/>
            <p:cNvSpPr/>
            <p:nvPr/>
          </p:nvSpPr>
          <p:spPr>
            <a:xfrm>
              <a:off x="8271967" y="4051509"/>
              <a:ext cx="6677" cy="4383"/>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p:nvPr/>
          </p:nvSpPr>
          <p:spPr>
            <a:xfrm>
              <a:off x="8317886" y="4072031"/>
              <a:ext cx="2130" cy="1639"/>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4"/>
            <p:cNvSpPr/>
            <p:nvPr/>
          </p:nvSpPr>
          <p:spPr>
            <a:xfrm>
              <a:off x="8342463" y="3905234"/>
              <a:ext cx="14787" cy="4875"/>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4"/>
            <p:cNvSpPr/>
            <p:nvPr/>
          </p:nvSpPr>
          <p:spPr>
            <a:xfrm>
              <a:off x="8337261" y="3892536"/>
              <a:ext cx="5530" cy="5899"/>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8211343" y="4162475"/>
              <a:ext cx="4752" cy="4055"/>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8275367" y="4197538"/>
              <a:ext cx="7824" cy="5284"/>
            </a:xfrm>
            <a:custGeom>
              <a:rect b="b" l="l" r="r" t="t"/>
              <a:pathLst>
                <a:path extrusionOk="0" h="129" w="191">
                  <a:moveTo>
                    <a:pt x="141" y="0"/>
                  </a:moveTo>
                  <a:cubicBezTo>
                    <a:pt x="129" y="0"/>
                    <a:pt x="118" y="5"/>
                    <a:pt x="107" y="14"/>
                  </a:cubicBezTo>
                  <a:cubicBezTo>
                    <a:pt x="109" y="12"/>
                    <a:pt x="109" y="11"/>
                    <a:pt x="108" y="11"/>
                  </a:cubicBezTo>
                  <a:cubicBezTo>
                    <a:pt x="107" y="11"/>
                    <a:pt x="103" y="13"/>
                    <a:pt x="102" y="14"/>
                  </a:cubicBezTo>
                  <a:lnTo>
                    <a:pt x="95" y="14"/>
                  </a:lnTo>
                  <a:cubicBezTo>
                    <a:pt x="92" y="14"/>
                    <a:pt x="92" y="14"/>
                    <a:pt x="99" y="18"/>
                  </a:cubicBezTo>
                  <a:cubicBezTo>
                    <a:pt x="95" y="18"/>
                    <a:pt x="87" y="14"/>
                    <a:pt x="83" y="10"/>
                  </a:cubicBezTo>
                  <a:cubicBezTo>
                    <a:pt x="78" y="8"/>
                    <a:pt x="73" y="7"/>
                    <a:pt x="68" y="7"/>
                  </a:cubicBezTo>
                  <a:cubicBezTo>
                    <a:pt x="38" y="7"/>
                    <a:pt x="12" y="34"/>
                    <a:pt x="8" y="62"/>
                  </a:cubicBezTo>
                  <a:cubicBezTo>
                    <a:pt x="1" y="97"/>
                    <a:pt x="28" y="128"/>
                    <a:pt x="68" y="128"/>
                  </a:cubicBezTo>
                  <a:cubicBezTo>
                    <a:pt x="115" y="128"/>
                    <a:pt x="154" y="109"/>
                    <a:pt x="178" y="69"/>
                  </a:cubicBezTo>
                  <a:cubicBezTo>
                    <a:pt x="190" y="50"/>
                    <a:pt x="186" y="22"/>
                    <a:pt x="166" y="10"/>
                  </a:cubicBezTo>
                  <a:cubicBezTo>
                    <a:pt x="158" y="3"/>
                    <a:pt x="149" y="0"/>
                    <a:pt x="1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8308915" y="3897779"/>
              <a:ext cx="20481" cy="19908"/>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8302197" y="3935382"/>
              <a:ext cx="2622" cy="1679"/>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8293309" y="3948654"/>
              <a:ext cx="1352" cy="983"/>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8282167" y="3963277"/>
              <a:ext cx="5079" cy="2540"/>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p:nvPr/>
          </p:nvSpPr>
          <p:spPr>
            <a:xfrm>
              <a:off x="8249643" y="4043235"/>
              <a:ext cx="4260" cy="4055"/>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4"/>
            <p:cNvSpPr/>
            <p:nvPr/>
          </p:nvSpPr>
          <p:spPr>
            <a:xfrm>
              <a:off x="8238706" y="4066419"/>
              <a:ext cx="5325" cy="6636"/>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8327594" y="3938782"/>
              <a:ext cx="655" cy="69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8329847" y="3934030"/>
              <a:ext cx="5858" cy="4219"/>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8326447" y="3935259"/>
              <a:ext cx="6021" cy="6308"/>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8325833" y="3943656"/>
              <a:ext cx="6308" cy="5038"/>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8312233" y="3960246"/>
              <a:ext cx="57348" cy="35474"/>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8314773" y="3989534"/>
              <a:ext cx="50507" cy="9626"/>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8336524" y="3980727"/>
              <a:ext cx="4915" cy="2663"/>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4"/>
            <p:cNvSpPr/>
            <p:nvPr/>
          </p:nvSpPr>
          <p:spPr>
            <a:xfrm>
              <a:off x="8280856" y="4058923"/>
              <a:ext cx="52186" cy="46861"/>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4"/>
            <p:cNvSpPr/>
            <p:nvPr/>
          </p:nvSpPr>
          <p:spPr>
            <a:xfrm>
              <a:off x="8284748" y="4104883"/>
              <a:ext cx="49032" cy="9995"/>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8281430" y="4039876"/>
              <a:ext cx="14501" cy="8233"/>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8340006" y="4062282"/>
              <a:ext cx="3932" cy="3318"/>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8343037" y="4041310"/>
              <a:ext cx="4834" cy="4260"/>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8325300" y="4028366"/>
              <a:ext cx="3318" cy="4915"/>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8236576" y="4165056"/>
              <a:ext cx="60911" cy="2744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8310759" y="4163335"/>
              <a:ext cx="2499" cy="4055"/>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4"/>
            <p:cNvSpPr/>
            <p:nvPr/>
          </p:nvSpPr>
          <p:spPr>
            <a:xfrm>
              <a:off x="8330175" y="4141789"/>
              <a:ext cx="4260" cy="3523"/>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4"/>
            <p:cNvSpPr/>
            <p:nvPr/>
          </p:nvSpPr>
          <p:spPr>
            <a:xfrm>
              <a:off x="8316043" y="4191107"/>
              <a:ext cx="8725" cy="7250"/>
            </a:xfrm>
            <a:custGeom>
              <a:rect b="b" l="l" r="r" t="t"/>
              <a:pathLst>
                <a:path extrusionOk="0" h="177" w="213">
                  <a:moveTo>
                    <a:pt x="46" y="0"/>
                  </a:moveTo>
                  <a:cubicBezTo>
                    <a:pt x="21" y="0"/>
                    <a:pt x="0" y="29"/>
                    <a:pt x="22" y="57"/>
                  </a:cubicBezTo>
                  <a:cubicBezTo>
                    <a:pt x="53" y="92"/>
                    <a:pt x="81" y="128"/>
                    <a:pt x="112" y="163"/>
                  </a:cubicBezTo>
                  <a:cubicBezTo>
                    <a:pt x="121" y="173"/>
                    <a:pt x="131" y="177"/>
                    <a:pt x="141" y="177"/>
                  </a:cubicBezTo>
                  <a:cubicBezTo>
                    <a:pt x="178" y="177"/>
                    <a:pt x="212" y="127"/>
                    <a:pt x="176" y="96"/>
                  </a:cubicBezTo>
                  <a:cubicBezTo>
                    <a:pt x="141" y="68"/>
                    <a:pt x="108" y="37"/>
                    <a:pt x="69" y="10"/>
                  </a:cubicBezTo>
                  <a:cubicBezTo>
                    <a:pt x="62" y="3"/>
                    <a:pt x="54" y="0"/>
                    <a:pt x="46"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8279422" y="4162844"/>
              <a:ext cx="5038" cy="6882"/>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8308956" y="4149080"/>
              <a:ext cx="6554" cy="4915"/>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8200202" y="3936529"/>
              <a:ext cx="4260" cy="3277"/>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8227687" y="3941240"/>
              <a:ext cx="5038" cy="3932"/>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8238501" y="3917523"/>
              <a:ext cx="11347" cy="11306"/>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8248209" y="3945746"/>
              <a:ext cx="6021" cy="4711"/>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8200202" y="3836500"/>
              <a:ext cx="4547" cy="4014"/>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4"/>
            <p:cNvSpPr/>
            <p:nvPr/>
          </p:nvSpPr>
          <p:spPr>
            <a:xfrm>
              <a:off x="8233340" y="3845512"/>
              <a:ext cx="3891" cy="376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4"/>
            <p:cNvSpPr/>
            <p:nvPr/>
          </p:nvSpPr>
          <p:spPr>
            <a:xfrm>
              <a:off x="8227851" y="3795825"/>
              <a:ext cx="4055" cy="3400"/>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4"/>
            <p:cNvSpPr/>
            <p:nvPr/>
          </p:nvSpPr>
          <p:spPr>
            <a:xfrm>
              <a:off x="8224123" y="3804468"/>
              <a:ext cx="205" cy="205"/>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4"/>
            <p:cNvSpPr/>
            <p:nvPr/>
          </p:nvSpPr>
          <p:spPr>
            <a:xfrm>
              <a:off x="8236207" y="3851779"/>
              <a:ext cx="6431" cy="4588"/>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4"/>
            <p:cNvSpPr/>
            <p:nvPr/>
          </p:nvSpPr>
          <p:spPr>
            <a:xfrm>
              <a:off x="8192787" y="3837278"/>
              <a:ext cx="3113" cy="2458"/>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4"/>
            <p:cNvSpPr/>
            <p:nvPr/>
          </p:nvSpPr>
          <p:spPr>
            <a:xfrm>
              <a:off x="8204871" y="3837033"/>
              <a:ext cx="3605" cy="27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
            <p:cNvSpPr/>
            <p:nvPr/>
          </p:nvSpPr>
          <p:spPr>
            <a:xfrm>
              <a:off x="8200939" y="3800331"/>
              <a:ext cx="5448" cy="8193"/>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4"/>
            <p:cNvSpPr/>
            <p:nvPr/>
          </p:nvSpPr>
          <p:spPr>
            <a:xfrm>
              <a:off x="8236617" y="3839245"/>
              <a:ext cx="8152" cy="3277"/>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4"/>
            <p:cNvSpPr/>
            <p:nvPr/>
          </p:nvSpPr>
          <p:spPr>
            <a:xfrm>
              <a:off x="8166244" y="3890898"/>
              <a:ext cx="3605" cy="2867"/>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4"/>
            <p:cNvSpPr/>
            <p:nvPr/>
          </p:nvSpPr>
          <p:spPr>
            <a:xfrm>
              <a:off x="8152358" y="3930221"/>
              <a:ext cx="2294" cy="2622"/>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4"/>
            <p:cNvSpPr/>
            <p:nvPr/>
          </p:nvSpPr>
          <p:spPr>
            <a:xfrm>
              <a:off x="8165261" y="3958198"/>
              <a:ext cx="2335" cy="4055"/>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4"/>
            <p:cNvSpPr/>
            <p:nvPr/>
          </p:nvSpPr>
          <p:spPr>
            <a:xfrm>
              <a:off x="8186971" y="3917154"/>
              <a:ext cx="2744" cy="3400"/>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4"/>
            <p:cNvSpPr/>
            <p:nvPr/>
          </p:nvSpPr>
          <p:spPr>
            <a:xfrm>
              <a:off x="8197129" y="3927149"/>
              <a:ext cx="4219" cy="2826"/>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4"/>
            <p:cNvSpPr/>
            <p:nvPr/>
          </p:nvSpPr>
          <p:spPr>
            <a:xfrm>
              <a:off x="8219741" y="3964834"/>
              <a:ext cx="9135" cy="2622"/>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4"/>
            <p:cNvSpPr/>
            <p:nvPr/>
          </p:nvSpPr>
          <p:spPr>
            <a:xfrm>
              <a:off x="8170258" y="3948982"/>
              <a:ext cx="246" cy="205"/>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4"/>
            <p:cNvSpPr/>
            <p:nvPr/>
          </p:nvSpPr>
          <p:spPr>
            <a:xfrm>
              <a:off x="8200898" y="3901466"/>
              <a:ext cx="17450" cy="27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4"/>
            <p:cNvSpPr/>
            <p:nvPr/>
          </p:nvSpPr>
          <p:spPr>
            <a:xfrm>
              <a:off x="8246284" y="3912566"/>
              <a:ext cx="2581" cy="4383"/>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4"/>
            <p:cNvSpPr/>
            <p:nvPr/>
          </p:nvSpPr>
          <p:spPr>
            <a:xfrm>
              <a:off x="8234118" y="4014521"/>
              <a:ext cx="4752" cy="5243"/>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4"/>
            <p:cNvSpPr/>
            <p:nvPr/>
          </p:nvSpPr>
          <p:spPr>
            <a:xfrm>
              <a:off x="8178696" y="4039466"/>
              <a:ext cx="8766" cy="5284"/>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4"/>
            <p:cNvSpPr/>
            <p:nvPr/>
          </p:nvSpPr>
          <p:spPr>
            <a:xfrm>
              <a:off x="8163008" y="4046676"/>
              <a:ext cx="5735" cy="3072"/>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4"/>
            <p:cNvSpPr/>
            <p:nvPr/>
          </p:nvSpPr>
          <p:spPr>
            <a:xfrm>
              <a:off x="8201799" y="4054336"/>
              <a:ext cx="11388" cy="7005"/>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4"/>
            <p:cNvSpPr/>
            <p:nvPr/>
          </p:nvSpPr>
          <p:spPr>
            <a:xfrm>
              <a:off x="8150064" y="4021607"/>
              <a:ext cx="4915" cy="4301"/>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4"/>
            <p:cNvSpPr/>
            <p:nvPr/>
          </p:nvSpPr>
          <p:spPr>
            <a:xfrm>
              <a:off x="8161124" y="4052165"/>
              <a:ext cx="8070" cy="2622"/>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4"/>
            <p:cNvSpPr/>
            <p:nvPr/>
          </p:nvSpPr>
          <p:spPr>
            <a:xfrm>
              <a:off x="8214866" y="4023204"/>
              <a:ext cx="14869" cy="12985"/>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4"/>
            <p:cNvSpPr/>
            <p:nvPr/>
          </p:nvSpPr>
          <p:spPr>
            <a:xfrm>
              <a:off x="8151702" y="4056670"/>
              <a:ext cx="3113" cy="3769"/>
            </a:xfrm>
            <a:custGeom>
              <a:rect b="b" l="l" r="r" t="t"/>
              <a:pathLst>
                <a:path extrusionOk="0" h="92" w="76">
                  <a:moveTo>
                    <a:pt x="44" y="0"/>
                  </a:moveTo>
                  <a:cubicBezTo>
                    <a:pt x="24" y="0"/>
                    <a:pt x="9" y="15"/>
                    <a:pt x="16" y="35"/>
                  </a:cubicBezTo>
                  <a:lnTo>
                    <a:pt x="16" y="51"/>
                  </a:lnTo>
                  <a:cubicBezTo>
                    <a:pt x="13" y="59"/>
                    <a:pt x="9" y="63"/>
                    <a:pt x="4" y="71"/>
                  </a:cubicBezTo>
                  <a:cubicBezTo>
                    <a:pt x="0" y="75"/>
                    <a:pt x="4" y="83"/>
                    <a:pt x="9" y="86"/>
                  </a:cubicBezTo>
                  <a:cubicBezTo>
                    <a:pt x="13" y="91"/>
                    <a:pt x="20" y="91"/>
                    <a:pt x="24" y="91"/>
                  </a:cubicBezTo>
                  <a:cubicBezTo>
                    <a:pt x="48" y="79"/>
                    <a:pt x="64" y="59"/>
                    <a:pt x="71" y="35"/>
                  </a:cubicBezTo>
                  <a:cubicBezTo>
                    <a:pt x="75" y="15"/>
                    <a:pt x="60" y="0"/>
                    <a:pt x="4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4"/>
            <p:cNvSpPr/>
            <p:nvPr/>
          </p:nvSpPr>
          <p:spPr>
            <a:xfrm>
              <a:off x="8170463" y="4144902"/>
              <a:ext cx="5530" cy="5202"/>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4"/>
            <p:cNvSpPr/>
            <p:nvPr/>
          </p:nvSpPr>
          <p:spPr>
            <a:xfrm>
              <a:off x="8104964" y="4163909"/>
              <a:ext cx="3932" cy="3195"/>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4"/>
            <p:cNvSpPr/>
            <p:nvPr/>
          </p:nvSpPr>
          <p:spPr>
            <a:xfrm>
              <a:off x="8181441" y="3850468"/>
              <a:ext cx="36211" cy="9626"/>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4"/>
            <p:cNvSpPr/>
            <p:nvPr/>
          </p:nvSpPr>
          <p:spPr>
            <a:xfrm>
              <a:off x="8242106" y="3862675"/>
              <a:ext cx="3728" cy="3318"/>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4"/>
            <p:cNvSpPr/>
            <p:nvPr/>
          </p:nvSpPr>
          <p:spPr>
            <a:xfrm>
              <a:off x="8214784" y="3952832"/>
              <a:ext cx="11756" cy="5448"/>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4"/>
            <p:cNvSpPr/>
            <p:nvPr/>
          </p:nvSpPr>
          <p:spPr>
            <a:xfrm>
              <a:off x="8215235" y="3837442"/>
              <a:ext cx="2949" cy="2867"/>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4"/>
            <p:cNvSpPr/>
            <p:nvPr/>
          </p:nvSpPr>
          <p:spPr>
            <a:xfrm>
              <a:off x="8258081" y="3863289"/>
              <a:ext cx="4875" cy="4875"/>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4"/>
            <p:cNvSpPr/>
            <p:nvPr/>
          </p:nvSpPr>
          <p:spPr>
            <a:xfrm>
              <a:off x="8232848" y="3801805"/>
              <a:ext cx="4096" cy="3400"/>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4"/>
            <p:cNvSpPr/>
            <p:nvPr/>
          </p:nvSpPr>
          <p:spPr>
            <a:xfrm>
              <a:off x="8213596" y="3831912"/>
              <a:ext cx="4096" cy="3154"/>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4"/>
            <p:cNvSpPr/>
            <p:nvPr/>
          </p:nvSpPr>
          <p:spPr>
            <a:xfrm>
              <a:off x="8229367" y="3848666"/>
              <a:ext cx="5325" cy="4096"/>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4"/>
            <p:cNvSpPr/>
            <p:nvPr/>
          </p:nvSpPr>
          <p:spPr>
            <a:xfrm>
              <a:off x="8213473" y="3803321"/>
              <a:ext cx="3236" cy="3113"/>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4"/>
            <p:cNvSpPr/>
            <p:nvPr/>
          </p:nvSpPr>
          <p:spPr>
            <a:xfrm>
              <a:off x="8174150" y="3864108"/>
              <a:ext cx="3932" cy="3850"/>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4"/>
            <p:cNvSpPr/>
            <p:nvPr/>
          </p:nvSpPr>
          <p:spPr>
            <a:xfrm>
              <a:off x="8170135" y="3936775"/>
              <a:ext cx="4547" cy="5612"/>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4"/>
            <p:cNvSpPr/>
            <p:nvPr/>
          </p:nvSpPr>
          <p:spPr>
            <a:xfrm>
              <a:off x="8200038" y="3923913"/>
              <a:ext cx="2622" cy="3154"/>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4"/>
            <p:cNvSpPr/>
            <p:nvPr/>
          </p:nvSpPr>
          <p:spPr>
            <a:xfrm>
              <a:off x="8212490" y="3947671"/>
              <a:ext cx="3605" cy="27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4"/>
            <p:cNvSpPr/>
            <p:nvPr/>
          </p:nvSpPr>
          <p:spPr>
            <a:xfrm>
              <a:off x="8227155" y="3952299"/>
              <a:ext cx="4629" cy="9176"/>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4"/>
            <p:cNvSpPr/>
            <p:nvPr/>
          </p:nvSpPr>
          <p:spPr>
            <a:xfrm>
              <a:off x="8227687" y="3916171"/>
              <a:ext cx="5038" cy="4055"/>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4"/>
            <p:cNvSpPr/>
            <p:nvPr/>
          </p:nvSpPr>
          <p:spPr>
            <a:xfrm>
              <a:off x="8245915" y="3969012"/>
              <a:ext cx="4915" cy="4588"/>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4"/>
            <p:cNvSpPr/>
            <p:nvPr/>
          </p:nvSpPr>
          <p:spPr>
            <a:xfrm>
              <a:off x="8207943" y="3955126"/>
              <a:ext cx="4588" cy="4752"/>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4"/>
            <p:cNvSpPr/>
            <p:nvPr/>
          </p:nvSpPr>
          <p:spPr>
            <a:xfrm>
              <a:off x="8171282" y="3952013"/>
              <a:ext cx="9585" cy="6718"/>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4"/>
            <p:cNvSpPr/>
            <p:nvPr/>
          </p:nvSpPr>
          <p:spPr>
            <a:xfrm>
              <a:off x="8199546" y="3925428"/>
              <a:ext cx="5694" cy="4260"/>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4"/>
            <p:cNvSpPr/>
            <p:nvPr/>
          </p:nvSpPr>
          <p:spPr>
            <a:xfrm>
              <a:off x="8196146" y="4020132"/>
              <a:ext cx="3932" cy="3605"/>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4"/>
            <p:cNvSpPr/>
            <p:nvPr/>
          </p:nvSpPr>
          <p:spPr>
            <a:xfrm>
              <a:off x="8174150" y="4006041"/>
              <a:ext cx="65991" cy="6595"/>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4"/>
            <p:cNvSpPr/>
            <p:nvPr/>
          </p:nvSpPr>
          <p:spPr>
            <a:xfrm>
              <a:off x="8220437" y="3989370"/>
              <a:ext cx="9995" cy="2499"/>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4"/>
            <p:cNvSpPr/>
            <p:nvPr/>
          </p:nvSpPr>
          <p:spPr>
            <a:xfrm>
              <a:off x="8211220" y="3923135"/>
              <a:ext cx="3236" cy="164"/>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4"/>
            <p:cNvSpPr/>
            <p:nvPr/>
          </p:nvSpPr>
          <p:spPr>
            <a:xfrm>
              <a:off x="8183694" y="4072482"/>
              <a:ext cx="18474" cy="3973"/>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4"/>
            <p:cNvSpPr/>
            <p:nvPr/>
          </p:nvSpPr>
          <p:spPr>
            <a:xfrm>
              <a:off x="8165670" y="4118523"/>
              <a:ext cx="20235" cy="4629"/>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4"/>
            <p:cNvSpPr/>
            <p:nvPr/>
          </p:nvSpPr>
          <p:spPr>
            <a:xfrm>
              <a:off x="7787343" y="3085627"/>
              <a:ext cx="127721" cy="140870"/>
            </a:xfrm>
            <a:custGeom>
              <a:rect b="b" l="l" r="r" t="t"/>
              <a:pathLst>
                <a:path extrusionOk="0" h="3439" w="3118">
                  <a:moveTo>
                    <a:pt x="2689" y="0"/>
                  </a:moveTo>
                  <a:cubicBezTo>
                    <a:pt x="2671" y="0"/>
                    <a:pt x="2653" y="15"/>
                    <a:pt x="2660" y="39"/>
                  </a:cubicBezTo>
                  <a:cubicBezTo>
                    <a:pt x="2940" y="978"/>
                    <a:pt x="2842" y="1898"/>
                    <a:pt x="1961" y="2454"/>
                  </a:cubicBezTo>
                  <a:cubicBezTo>
                    <a:pt x="1685" y="2628"/>
                    <a:pt x="1425" y="2750"/>
                    <a:pt x="1097" y="2782"/>
                  </a:cubicBezTo>
                  <a:cubicBezTo>
                    <a:pt x="782" y="2812"/>
                    <a:pt x="438" y="2927"/>
                    <a:pt x="125" y="2927"/>
                  </a:cubicBezTo>
                  <a:cubicBezTo>
                    <a:pt x="120" y="2927"/>
                    <a:pt x="115" y="2927"/>
                    <a:pt x="110" y="2927"/>
                  </a:cubicBezTo>
                  <a:cubicBezTo>
                    <a:pt x="28" y="2927"/>
                    <a:pt x="0" y="3026"/>
                    <a:pt x="48" y="3082"/>
                  </a:cubicBezTo>
                  <a:cubicBezTo>
                    <a:pt x="279" y="3356"/>
                    <a:pt x="586" y="3438"/>
                    <a:pt x="925" y="3438"/>
                  </a:cubicBezTo>
                  <a:cubicBezTo>
                    <a:pt x="995" y="3438"/>
                    <a:pt x="1068" y="3435"/>
                    <a:pt x="1141" y="3428"/>
                  </a:cubicBezTo>
                  <a:cubicBezTo>
                    <a:pt x="1649" y="3390"/>
                    <a:pt x="1899" y="3192"/>
                    <a:pt x="2258" y="2836"/>
                  </a:cubicBezTo>
                  <a:cubicBezTo>
                    <a:pt x="3035" y="2067"/>
                    <a:pt x="3118" y="1006"/>
                    <a:pt x="2719" y="23"/>
                  </a:cubicBezTo>
                  <a:cubicBezTo>
                    <a:pt x="2714" y="7"/>
                    <a:pt x="2702" y="0"/>
                    <a:pt x="2689" y="0"/>
                  </a:cubicBezTo>
                  <a:close/>
                </a:path>
              </a:pathLst>
            </a:custGeom>
            <a:solidFill>
              <a:srgbClr val="90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34"/>
          <p:cNvSpPr txBox="1"/>
          <p:nvPr/>
        </p:nvSpPr>
        <p:spPr>
          <a:xfrm>
            <a:off x="5879500" y="4350871"/>
            <a:ext cx="864000" cy="212700"/>
          </a:xfrm>
          <a:prstGeom prst="rect">
            <a:avLst/>
          </a:prstGeom>
          <a:noFill/>
          <a:ln>
            <a:noFill/>
          </a:ln>
        </p:spPr>
        <p:txBody>
          <a:bodyPr anchorCtr="0" anchor="ctr" bIns="0" lIns="91425" spcFirstLastPara="1" rIns="0" wrap="square" tIns="6350">
            <a:noAutofit/>
          </a:bodyPr>
          <a:lstStyle/>
          <a:p>
            <a:pPr indent="0" lvl="0" marL="0" marR="0" rtl="0" algn="r">
              <a:lnSpc>
                <a:spcPct val="100000"/>
              </a:lnSpc>
              <a:spcBef>
                <a:spcPts val="0"/>
              </a:spcBef>
              <a:spcAft>
                <a:spcPts val="0"/>
              </a:spcAft>
              <a:buNone/>
            </a:pPr>
            <a:r>
              <a:t/>
            </a:r>
            <a:endParaRPr>
              <a:solidFill>
                <a:srgbClr val="2A2929"/>
              </a:solidFill>
              <a:latin typeface="Barlow"/>
              <a:ea typeface="Barlow"/>
              <a:cs typeface="Barlow"/>
              <a:sym typeface="Barlow"/>
            </a:endParaRPr>
          </a:p>
        </p:txBody>
      </p:sp>
      <p:pic>
        <p:nvPicPr>
          <p:cNvPr id="1075" name="Google Shape;1075;p34"/>
          <p:cNvPicPr preferRelativeResize="0"/>
          <p:nvPr/>
        </p:nvPicPr>
        <p:blipFill>
          <a:blip r:embed="rId3">
            <a:alphaModFix/>
          </a:blip>
          <a:stretch>
            <a:fillRect/>
          </a:stretch>
        </p:blipFill>
        <p:spPr>
          <a:xfrm>
            <a:off x="3581775" y="2385278"/>
            <a:ext cx="4249151" cy="1337150"/>
          </a:xfrm>
          <a:prstGeom prst="rect">
            <a:avLst/>
          </a:prstGeom>
          <a:noFill/>
          <a:ln>
            <a:noFill/>
          </a:ln>
        </p:spPr>
      </p:pic>
      <p:sp>
        <p:nvSpPr>
          <p:cNvPr id="1076" name="Google Shape;1076;p34"/>
          <p:cNvSpPr txBox="1"/>
          <p:nvPr/>
        </p:nvSpPr>
        <p:spPr>
          <a:xfrm>
            <a:off x="3606250" y="416337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TOTAL NUMBER OF UNIQUE ITEMS IN DATASET =  6336</a:t>
            </a:r>
            <a:endParaRPr>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80" name="Shape 1080"/>
        <p:cNvGrpSpPr/>
        <p:nvPr/>
      </p:nvGrpSpPr>
      <p:grpSpPr>
        <a:xfrm>
          <a:off x="0" y="0"/>
          <a:ext cx="0" cy="0"/>
          <a:chOff x="0" y="0"/>
          <a:chExt cx="0" cy="0"/>
        </a:xfrm>
      </p:grpSpPr>
      <p:grpSp>
        <p:nvGrpSpPr>
          <p:cNvPr id="1081" name="Google Shape;1081;p35"/>
          <p:cNvGrpSpPr/>
          <p:nvPr/>
        </p:nvGrpSpPr>
        <p:grpSpPr>
          <a:xfrm>
            <a:off x="2001575" y="1865051"/>
            <a:ext cx="6822775" cy="2991600"/>
            <a:chOff x="2001575" y="1865051"/>
            <a:chExt cx="6822775" cy="2991600"/>
          </a:xfrm>
        </p:grpSpPr>
        <p:sp>
          <p:nvSpPr>
            <p:cNvPr id="1082" name="Google Shape;1082;p35"/>
            <p:cNvSpPr/>
            <p:nvPr/>
          </p:nvSpPr>
          <p:spPr>
            <a:xfrm>
              <a:off x="2455650" y="1865051"/>
              <a:ext cx="6368700" cy="299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5"/>
            <p:cNvSpPr/>
            <p:nvPr/>
          </p:nvSpPr>
          <p:spPr>
            <a:xfrm rot="-5400000">
              <a:off x="1976825" y="188980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35"/>
          <p:cNvSpPr txBox="1"/>
          <p:nvPr>
            <p:ph type="ctrTitle"/>
          </p:nvPr>
        </p:nvSpPr>
        <p:spPr>
          <a:xfrm>
            <a:off x="629825" y="416350"/>
            <a:ext cx="8019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2A2929"/>
                </a:solidFill>
              </a:rPr>
              <a:t>Exploratory Data Analysis</a:t>
            </a:r>
            <a:endParaRPr b="0" sz="2600">
              <a:solidFill>
                <a:srgbClr val="2A2929"/>
              </a:solidFill>
            </a:endParaRPr>
          </a:p>
        </p:txBody>
      </p:sp>
      <p:grpSp>
        <p:nvGrpSpPr>
          <p:cNvPr id="1085" name="Google Shape;1085;p35"/>
          <p:cNvGrpSpPr/>
          <p:nvPr/>
        </p:nvGrpSpPr>
        <p:grpSpPr>
          <a:xfrm>
            <a:off x="166463" y="1837275"/>
            <a:ext cx="1826182" cy="3019429"/>
            <a:chOff x="6589688" y="2066700"/>
            <a:chExt cx="1826182" cy="3019429"/>
          </a:xfrm>
        </p:grpSpPr>
        <p:sp>
          <p:nvSpPr>
            <p:cNvPr id="1086" name="Google Shape;1086;p35"/>
            <p:cNvSpPr/>
            <p:nvPr/>
          </p:nvSpPr>
          <p:spPr>
            <a:xfrm>
              <a:off x="6589688" y="4822085"/>
              <a:ext cx="1682084"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5"/>
            <p:cNvSpPr/>
            <p:nvPr/>
          </p:nvSpPr>
          <p:spPr>
            <a:xfrm>
              <a:off x="7811880" y="4006533"/>
              <a:ext cx="290752" cy="254623"/>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5"/>
            <p:cNvSpPr/>
            <p:nvPr/>
          </p:nvSpPr>
          <p:spPr>
            <a:xfrm>
              <a:off x="7494586" y="3872342"/>
              <a:ext cx="364075" cy="454069"/>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5"/>
            <p:cNvSpPr/>
            <p:nvPr/>
          </p:nvSpPr>
          <p:spPr>
            <a:xfrm>
              <a:off x="8082026" y="3749005"/>
              <a:ext cx="216364" cy="497162"/>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5"/>
            <p:cNvSpPr/>
            <p:nvPr/>
          </p:nvSpPr>
          <p:spPr>
            <a:xfrm>
              <a:off x="8166244" y="3863453"/>
              <a:ext cx="88807" cy="29698"/>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5"/>
            <p:cNvSpPr/>
            <p:nvPr/>
          </p:nvSpPr>
          <p:spPr>
            <a:xfrm>
              <a:off x="8144903" y="3974173"/>
              <a:ext cx="100604" cy="33548"/>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5"/>
            <p:cNvSpPr/>
            <p:nvPr/>
          </p:nvSpPr>
          <p:spPr>
            <a:xfrm>
              <a:off x="8122578" y="4078380"/>
              <a:ext cx="122437" cy="40799"/>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5"/>
            <p:cNvSpPr/>
            <p:nvPr/>
          </p:nvSpPr>
          <p:spPr>
            <a:xfrm>
              <a:off x="7815280" y="3035326"/>
              <a:ext cx="345519" cy="1007063"/>
            </a:xfrm>
            <a:custGeom>
              <a:rect b="b" l="l" r="r" t="t"/>
              <a:pathLst>
                <a:path extrusionOk="0" h="24585" w="8435">
                  <a:moveTo>
                    <a:pt x="0" y="0"/>
                  </a:moveTo>
                  <a:lnTo>
                    <a:pt x="1370" y="10628"/>
                  </a:lnTo>
                  <a:lnTo>
                    <a:pt x="4579" y="20743"/>
                  </a:lnTo>
                  <a:cubicBezTo>
                    <a:pt x="3801" y="21066"/>
                    <a:pt x="3936" y="22645"/>
                    <a:pt x="3936" y="22645"/>
                  </a:cubicBezTo>
                  <a:cubicBezTo>
                    <a:pt x="3936" y="22645"/>
                    <a:pt x="3320" y="23126"/>
                    <a:pt x="3616" y="23876"/>
                  </a:cubicBezTo>
                  <a:cubicBezTo>
                    <a:pt x="3796" y="24333"/>
                    <a:pt x="4045" y="24422"/>
                    <a:pt x="4213" y="24422"/>
                  </a:cubicBezTo>
                  <a:cubicBezTo>
                    <a:pt x="4320" y="24422"/>
                    <a:pt x="4393" y="24386"/>
                    <a:pt x="4393" y="24386"/>
                  </a:cubicBezTo>
                  <a:cubicBezTo>
                    <a:pt x="4393" y="24386"/>
                    <a:pt x="4638" y="24577"/>
                    <a:pt x="4885" y="24577"/>
                  </a:cubicBezTo>
                  <a:cubicBezTo>
                    <a:pt x="5030" y="24577"/>
                    <a:pt x="5176" y="24511"/>
                    <a:pt x="5273" y="24302"/>
                  </a:cubicBezTo>
                  <a:cubicBezTo>
                    <a:pt x="5421" y="24451"/>
                    <a:pt x="5609" y="24585"/>
                    <a:pt x="5800" y="24585"/>
                  </a:cubicBezTo>
                  <a:cubicBezTo>
                    <a:pt x="5991" y="24585"/>
                    <a:pt x="6185" y="24451"/>
                    <a:pt x="6346" y="24062"/>
                  </a:cubicBezTo>
                  <a:cubicBezTo>
                    <a:pt x="6443" y="24098"/>
                    <a:pt x="6528" y="24115"/>
                    <a:pt x="6604" y="24115"/>
                  </a:cubicBezTo>
                  <a:cubicBezTo>
                    <a:pt x="7307" y="24115"/>
                    <a:pt x="7175" y="22696"/>
                    <a:pt x="7175" y="22696"/>
                  </a:cubicBezTo>
                  <a:cubicBezTo>
                    <a:pt x="7175" y="22696"/>
                    <a:pt x="8435" y="22242"/>
                    <a:pt x="7953" y="21572"/>
                  </a:cubicBezTo>
                  <a:cubicBezTo>
                    <a:pt x="7468" y="20905"/>
                    <a:pt x="5692" y="20707"/>
                    <a:pt x="5692" y="20707"/>
                  </a:cubicBezTo>
                  <a:lnTo>
                    <a:pt x="4007" y="10115"/>
                  </a:lnTo>
                  <a:lnTo>
                    <a:pt x="2779" y="296"/>
                  </a:lnTo>
                  <a:lnTo>
                    <a:pt x="0" y="0"/>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5"/>
            <p:cNvSpPr/>
            <p:nvPr/>
          </p:nvSpPr>
          <p:spPr>
            <a:xfrm>
              <a:off x="8044545" y="3924650"/>
              <a:ext cx="64680" cy="46861"/>
            </a:xfrm>
            <a:custGeom>
              <a:rect b="b" l="l" r="r" t="t"/>
              <a:pathLst>
                <a:path extrusionOk="0" h="1144" w="1579">
                  <a:moveTo>
                    <a:pt x="1134" y="0"/>
                  </a:moveTo>
                  <a:cubicBezTo>
                    <a:pt x="1093" y="0"/>
                    <a:pt x="1051" y="2"/>
                    <a:pt x="1010" y="7"/>
                  </a:cubicBezTo>
                  <a:cubicBezTo>
                    <a:pt x="876" y="23"/>
                    <a:pt x="738" y="54"/>
                    <a:pt x="607" y="105"/>
                  </a:cubicBezTo>
                  <a:cubicBezTo>
                    <a:pt x="478" y="156"/>
                    <a:pt x="355" y="227"/>
                    <a:pt x="241" y="318"/>
                  </a:cubicBezTo>
                  <a:cubicBezTo>
                    <a:pt x="186" y="366"/>
                    <a:pt x="138" y="421"/>
                    <a:pt x="91" y="476"/>
                  </a:cubicBezTo>
                  <a:cubicBezTo>
                    <a:pt x="44" y="539"/>
                    <a:pt x="0" y="634"/>
                    <a:pt x="20" y="733"/>
                  </a:cubicBezTo>
                  <a:cubicBezTo>
                    <a:pt x="39" y="832"/>
                    <a:pt x="106" y="894"/>
                    <a:pt x="170" y="941"/>
                  </a:cubicBezTo>
                  <a:cubicBezTo>
                    <a:pt x="233" y="989"/>
                    <a:pt x="299" y="1021"/>
                    <a:pt x="367" y="1048"/>
                  </a:cubicBezTo>
                  <a:cubicBezTo>
                    <a:pt x="501" y="1096"/>
                    <a:pt x="639" y="1127"/>
                    <a:pt x="778" y="1136"/>
                  </a:cubicBezTo>
                  <a:cubicBezTo>
                    <a:pt x="835" y="1141"/>
                    <a:pt x="894" y="1144"/>
                    <a:pt x="953" y="1144"/>
                  </a:cubicBezTo>
                  <a:cubicBezTo>
                    <a:pt x="1173" y="1144"/>
                    <a:pt x="1395" y="1104"/>
                    <a:pt x="1578" y="985"/>
                  </a:cubicBezTo>
                  <a:lnTo>
                    <a:pt x="1578" y="985"/>
                  </a:lnTo>
                  <a:cubicBezTo>
                    <a:pt x="1460" y="1025"/>
                    <a:pt x="1342" y="1041"/>
                    <a:pt x="1222" y="1041"/>
                  </a:cubicBezTo>
                  <a:cubicBezTo>
                    <a:pt x="1209" y="1041"/>
                    <a:pt x="1197" y="1041"/>
                    <a:pt x="1184" y="1041"/>
                  </a:cubicBezTo>
                  <a:cubicBezTo>
                    <a:pt x="1053" y="1041"/>
                    <a:pt x="924" y="1025"/>
                    <a:pt x="797" y="1005"/>
                  </a:cubicBezTo>
                  <a:cubicBezTo>
                    <a:pt x="667" y="977"/>
                    <a:pt x="541" y="946"/>
                    <a:pt x="426" y="894"/>
                  </a:cubicBezTo>
                  <a:cubicBezTo>
                    <a:pt x="316" y="851"/>
                    <a:pt x="201" y="772"/>
                    <a:pt x="190" y="697"/>
                  </a:cubicBezTo>
                  <a:cubicBezTo>
                    <a:pt x="181" y="666"/>
                    <a:pt x="190" y="622"/>
                    <a:pt x="225" y="579"/>
                  </a:cubicBezTo>
                  <a:cubicBezTo>
                    <a:pt x="261" y="528"/>
                    <a:pt x="304" y="484"/>
                    <a:pt x="347" y="440"/>
                  </a:cubicBezTo>
                  <a:cubicBezTo>
                    <a:pt x="438" y="358"/>
                    <a:pt x="549" y="287"/>
                    <a:pt x="663" y="227"/>
                  </a:cubicBezTo>
                  <a:cubicBezTo>
                    <a:pt x="778" y="172"/>
                    <a:pt x="900" y="121"/>
                    <a:pt x="1026" y="89"/>
                  </a:cubicBezTo>
                  <a:cubicBezTo>
                    <a:pt x="1113" y="65"/>
                    <a:pt x="1203" y="40"/>
                    <a:pt x="1294" y="40"/>
                  </a:cubicBezTo>
                  <a:cubicBezTo>
                    <a:pt x="1335" y="40"/>
                    <a:pt x="1376" y="45"/>
                    <a:pt x="1417" y="58"/>
                  </a:cubicBezTo>
                  <a:cubicBezTo>
                    <a:pt x="1361" y="14"/>
                    <a:pt x="1286" y="7"/>
                    <a:pt x="1219" y="3"/>
                  </a:cubicBezTo>
                  <a:cubicBezTo>
                    <a:pt x="1191" y="1"/>
                    <a:pt x="1163" y="0"/>
                    <a:pt x="113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5"/>
            <p:cNvSpPr/>
            <p:nvPr/>
          </p:nvSpPr>
          <p:spPr>
            <a:xfrm>
              <a:off x="7473409" y="2137318"/>
              <a:ext cx="421135" cy="679404"/>
            </a:xfrm>
            <a:custGeom>
              <a:rect b="b" l="l" r="r" t="t"/>
              <a:pathLst>
                <a:path extrusionOk="0" h="16586" w="10281">
                  <a:moveTo>
                    <a:pt x="3461" y="0"/>
                  </a:moveTo>
                  <a:lnTo>
                    <a:pt x="3559" y="3363"/>
                  </a:lnTo>
                  <a:lnTo>
                    <a:pt x="3757" y="13477"/>
                  </a:lnTo>
                  <a:lnTo>
                    <a:pt x="0" y="14729"/>
                  </a:lnTo>
                  <a:cubicBezTo>
                    <a:pt x="1942" y="16128"/>
                    <a:pt x="3490" y="16585"/>
                    <a:pt x="4685" y="16585"/>
                  </a:cubicBezTo>
                  <a:cubicBezTo>
                    <a:pt x="6890" y="16585"/>
                    <a:pt x="7890" y="15026"/>
                    <a:pt x="7940" y="14953"/>
                  </a:cubicBezTo>
                  <a:lnTo>
                    <a:pt x="7940" y="14953"/>
                  </a:lnTo>
                  <a:lnTo>
                    <a:pt x="7940" y="14953"/>
                  </a:lnTo>
                  <a:cubicBezTo>
                    <a:pt x="7941" y="14951"/>
                    <a:pt x="7942" y="14950"/>
                    <a:pt x="7941" y="14950"/>
                  </a:cubicBezTo>
                  <a:lnTo>
                    <a:pt x="7941" y="14950"/>
                  </a:lnTo>
                  <a:cubicBezTo>
                    <a:pt x="7941" y="14950"/>
                    <a:pt x="7941" y="14951"/>
                    <a:pt x="7940" y="14953"/>
                  </a:cubicBezTo>
                  <a:lnTo>
                    <a:pt x="7940" y="14953"/>
                  </a:lnTo>
                  <a:lnTo>
                    <a:pt x="5505" y="13655"/>
                  </a:lnTo>
                  <a:lnTo>
                    <a:pt x="4811" y="8801"/>
                  </a:lnTo>
                  <a:lnTo>
                    <a:pt x="8501" y="9922"/>
                  </a:lnTo>
                  <a:cubicBezTo>
                    <a:pt x="10280" y="7384"/>
                    <a:pt x="9559" y="332"/>
                    <a:pt x="9559" y="332"/>
                  </a:cubicBezTo>
                  <a:cubicBezTo>
                    <a:pt x="8304" y="35"/>
                    <a:pt x="3461" y="0"/>
                    <a:pt x="3461"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5"/>
            <p:cNvSpPr/>
            <p:nvPr/>
          </p:nvSpPr>
          <p:spPr>
            <a:xfrm>
              <a:off x="7621774" y="2339424"/>
              <a:ext cx="241433" cy="204321"/>
            </a:xfrm>
            <a:custGeom>
              <a:rect b="b" l="l" r="r" t="t"/>
              <a:pathLst>
                <a:path extrusionOk="0" h="4988" w="5894">
                  <a:moveTo>
                    <a:pt x="3300" y="0"/>
                  </a:moveTo>
                  <a:cubicBezTo>
                    <a:pt x="1683" y="0"/>
                    <a:pt x="502" y="1076"/>
                    <a:pt x="1" y="1633"/>
                  </a:cubicBezTo>
                  <a:lnTo>
                    <a:pt x="36" y="3504"/>
                  </a:lnTo>
                  <a:lnTo>
                    <a:pt x="1189" y="3867"/>
                  </a:lnTo>
                  <a:lnTo>
                    <a:pt x="4879" y="4988"/>
                  </a:lnTo>
                  <a:cubicBezTo>
                    <a:pt x="5416" y="4226"/>
                    <a:pt x="5724" y="3057"/>
                    <a:pt x="5893" y="1795"/>
                  </a:cubicBezTo>
                  <a:cubicBezTo>
                    <a:pt x="5487" y="978"/>
                    <a:pt x="4764" y="86"/>
                    <a:pt x="3533" y="8"/>
                  </a:cubicBezTo>
                  <a:cubicBezTo>
                    <a:pt x="3454" y="3"/>
                    <a:pt x="3376" y="0"/>
                    <a:pt x="3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5"/>
            <p:cNvSpPr/>
            <p:nvPr/>
          </p:nvSpPr>
          <p:spPr>
            <a:xfrm>
              <a:off x="7585400" y="2066700"/>
              <a:ext cx="369932" cy="285017"/>
            </a:xfrm>
            <a:custGeom>
              <a:rect b="b" l="l" r="r" t="t"/>
              <a:pathLst>
                <a:path extrusionOk="0" h="6958" w="9031">
                  <a:moveTo>
                    <a:pt x="3489" y="0"/>
                  </a:moveTo>
                  <a:cubicBezTo>
                    <a:pt x="2900" y="0"/>
                    <a:pt x="0" y="1890"/>
                    <a:pt x="0" y="1890"/>
                  </a:cubicBezTo>
                  <a:lnTo>
                    <a:pt x="498" y="6957"/>
                  </a:lnTo>
                  <a:lnTo>
                    <a:pt x="1220" y="6176"/>
                  </a:lnTo>
                  <a:lnTo>
                    <a:pt x="1023" y="1925"/>
                  </a:lnTo>
                  <a:lnTo>
                    <a:pt x="1023" y="1925"/>
                  </a:lnTo>
                  <a:cubicBezTo>
                    <a:pt x="1024" y="1925"/>
                    <a:pt x="5301" y="1989"/>
                    <a:pt x="6971" y="2186"/>
                  </a:cubicBezTo>
                  <a:cubicBezTo>
                    <a:pt x="7658" y="2267"/>
                    <a:pt x="8236" y="2327"/>
                    <a:pt x="8564" y="2327"/>
                  </a:cubicBezTo>
                  <a:cubicBezTo>
                    <a:pt x="9030" y="2327"/>
                    <a:pt x="8992" y="2206"/>
                    <a:pt x="8044" y="1859"/>
                  </a:cubicBezTo>
                  <a:cubicBezTo>
                    <a:pt x="6581" y="1323"/>
                    <a:pt x="6118" y="1298"/>
                    <a:pt x="6043" y="1298"/>
                  </a:cubicBezTo>
                  <a:cubicBezTo>
                    <a:pt x="6035" y="1298"/>
                    <a:pt x="6031" y="1298"/>
                    <a:pt x="6031" y="1298"/>
                  </a:cubicBezTo>
                  <a:cubicBezTo>
                    <a:pt x="6031" y="1298"/>
                    <a:pt x="7649" y="1101"/>
                    <a:pt x="5376" y="706"/>
                  </a:cubicBezTo>
                  <a:cubicBezTo>
                    <a:pt x="4990" y="651"/>
                    <a:pt x="4620" y="632"/>
                    <a:pt x="4297" y="632"/>
                  </a:cubicBezTo>
                  <a:cubicBezTo>
                    <a:pt x="3652" y="632"/>
                    <a:pt x="3197" y="706"/>
                    <a:pt x="3197" y="706"/>
                  </a:cubicBezTo>
                  <a:cubicBezTo>
                    <a:pt x="3197" y="706"/>
                    <a:pt x="3592" y="608"/>
                    <a:pt x="3592" y="78"/>
                  </a:cubicBezTo>
                  <a:cubicBezTo>
                    <a:pt x="3592" y="25"/>
                    <a:pt x="3555" y="0"/>
                    <a:pt x="3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5"/>
            <p:cNvSpPr/>
            <p:nvPr/>
          </p:nvSpPr>
          <p:spPr>
            <a:xfrm>
              <a:off x="7537105" y="2278719"/>
              <a:ext cx="111213" cy="102324"/>
            </a:xfrm>
            <a:custGeom>
              <a:rect b="b" l="l" r="r" t="t"/>
              <a:pathLst>
                <a:path extrusionOk="0" h="2498" w="2715">
                  <a:moveTo>
                    <a:pt x="1550" y="1"/>
                  </a:moveTo>
                  <a:cubicBezTo>
                    <a:pt x="1327" y="1"/>
                    <a:pt x="1076" y="95"/>
                    <a:pt x="809" y="353"/>
                  </a:cubicBezTo>
                  <a:cubicBezTo>
                    <a:pt x="0" y="1135"/>
                    <a:pt x="1394" y="2497"/>
                    <a:pt x="2276" y="2497"/>
                  </a:cubicBezTo>
                  <a:cubicBezTo>
                    <a:pt x="2449" y="2497"/>
                    <a:pt x="2602" y="2445"/>
                    <a:pt x="2715" y="2326"/>
                  </a:cubicBezTo>
                  <a:lnTo>
                    <a:pt x="2529" y="736"/>
                  </a:lnTo>
                  <a:cubicBezTo>
                    <a:pt x="2529" y="658"/>
                    <a:pt x="2136" y="1"/>
                    <a:pt x="155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5"/>
            <p:cNvSpPr/>
            <p:nvPr/>
          </p:nvSpPr>
          <p:spPr>
            <a:xfrm>
              <a:off x="7102701" y="3488447"/>
              <a:ext cx="768702" cy="1254640"/>
            </a:xfrm>
            <a:custGeom>
              <a:rect b="b" l="l" r="r" t="t"/>
              <a:pathLst>
                <a:path extrusionOk="0" h="30629" w="18766">
                  <a:moveTo>
                    <a:pt x="18766" y="0"/>
                  </a:moveTo>
                  <a:lnTo>
                    <a:pt x="8864" y="474"/>
                  </a:lnTo>
                  <a:lnTo>
                    <a:pt x="1" y="29989"/>
                  </a:lnTo>
                  <a:lnTo>
                    <a:pt x="1034" y="30628"/>
                  </a:lnTo>
                  <a:lnTo>
                    <a:pt x="12405" y="3244"/>
                  </a:lnTo>
                  <a:lnTo>
                    <a:pt x="15119" y="2849"/>
                  </a:lnTo>
                  <a:lnTo>
                    <a:pt x="15119" y="2849"/>
                  </a:lnTo>
                  <a:lnTo>
                    <a:pt x="9405" y="29938"/>
                  </a:lnTo>
                  <a:lnTo>
                    <a:pt x="9405" y="29938"/>
                  </a:lnTo>
                  <a:lnTo>
                    <a:pt x="11032" y="29003"/>
                  </a:lnTo>
                  <a:lnTo>
                    <a:pt x="18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5"/>
            <p:cNvSpPr/>
            <p:nvPr/>
          </p:nvSpPr>
          <p:spPr>
            <a:xfrm>
              <a:off x="7274046" y="2735936"/>
              <a:ext cx="673546" cy="818595"/>
            </a:xfrm>
            <a:custGeom>
              <a:rect b="b" l="l" r="r" t="t"/>
              <a:pathLst>
                <a:path extrusionOk="0" h="19984" w="16443">
                  <a:moveTo>
                    <a:pt x="5218" y="0"/>
                  </a:moveTo>
                  <a:cubicBezTo>
                    <a:pt x="4397" y="225"/>
                    <a:pt x="2720" y="841"/>
                    <a:pt x="2720" y="841"/>
                  </a:cubicBezTo>
                  <a:lnTo>
                    <a:pt x="1" y="8485"/>
                  </a:lnTo>
                  <a:cubicBezTo>
                    <a:pt x="1" y="8485"/>
                    <a:pt x="893" y="8236"/>
                    <a:pt x="1880" y="8236"/>
                  </a:cubicBezTo>
                  <a:cubicBezTo>
                    <a:pt x="2374" y="8236"/>
                    <a:pt x="2891" y="8298"/>
                    <a:pt x="3332" y="8485"/>
                  </a:cubicBezTo>
                  <a:cubicBezTo>
                    <a:pt x="3332" y="8485"/>
                    <a:pt x="2949" y="18075"/>
                    <a:pt x="2977" y="18845"/>
                  </a:cubicBezTo>
                  <a:cubicBezTo>
                    <a:pt x="4402" y="19643"/>
                    <a:pt x="6463" y="19984"/>
                    <a:pt x="8512" y="19984"/>
                  </a:cubicBezTo>
                  <a:cubicBezTo>
                    <a:pt x="11172" y="19984"/>
                    <a:pt x="13811" y="19410"/>
                    <a:pt x="15018" y="18521"/>
                  </a:cubicBezTo>
                  <a:cubicBezTo>
                    <a:pt x="14433" y="13107"/>
                    <a:pt x="13621" y="8280"/>
                    <a:pt x="13621" y="8280"/>
                  </a:cubicBezTo>
                  <a:cubicBezTo>
                    <a:pt x="13621" y="8280"/>
                    <a:pt x="15858" y="8051"/>
                    <a:pt x="16442" y="7215"/>
                  </a:cubicBezTo>
                  <a:lnTo>
                    <a:pt x="15069" y="1472"/>
                  </a:lnTo>
                  <a:lnTo>
                    <a:pt x="12314" y="40"/>
                  </a:lnTo>
                  <a:cubicBezTo>
                    <a:pt x="12314" y="40"/>
                    <a:pt x="11676" y="1637"/>
                    <a:pt x="9592" y="1637"/>
                  </a:cubicBezTo>
                  <a:cubicBezTo>
                    <a:pt x="8539" y="1637"/>
                    <a:pt x="7116" y="1229"/>
                    <a:pt x="5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5"/>
            <p:cNvSpPr/>
            <p:nvPr/>
          </p:nvSpPr>
          <p:spPr>
            <a:xfrm>
              <a:off x="7828551" y="2880122"/>
              <a:ext cx="24782" cy="166513"/>
            </a:xfrm>
            <a:custGeom>
              <a:rect b="b" l="l" r="r" t="t"/>
              <a:pathLst>
                <a:path extrusionOk="0" h="4065" w="605">
                  <a:moveTo>
                    <a:pt x="0" y="1"/>
                  </a:moveTo>
                  <a:cubicBezTo>
                    <a:pt x="32" y="687"/>
                    <a:pt x="115" y="1365"/>
                    <a:pt x="213" y="2045"/>
                  </a:cubicBezTo>
                  <a:cubicBezTo>
                    <a:pt x="316" y="2724"/>
                    <a:pt x="434" y="3398"/>
                    <a:pt x="605" y="4065"/>
                  </a:cubicBezTo>
                  <a:cubicBezTo>
                    <a:pt x="572" y="3378"/>
                    <a:pt x="490" y="2696"/>
                    <a:pt x="392" y="2021"/>
                  </a:cubicBezTo>
                  <a:cubicBezTo>
                    <a:pt x="288" y="1342"/>
                    <a:pt x="174" y="667"/>
                    <a:pt x="0"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5"/>
            <p:cNvSpPr/>
            <p:nvPr/>
          </p:nvSpPr>
          <p:spPr>
            <a:xfrm>
              <a:off x="6802653" y="4652994"/>
              <a:ext cx="393854" cy="338227"/>
            </a:xfrm>
            <a:custGeom>
              <a:rect b="b" l="l" r="r" t="t"/>
              <a:pathLst>
                <a:path extrusionOk="0" h="8257" w="9615">
                  <a:moveTo>
                    <a:pt x="6461" y="1"/>
                  </a:moveTo>
                  <a:lnTo>
                    <a:pt x="6461" y="1"/>
                  </a:lnTo>
                  <a:cubicBezTo>
                    <a:pt x="6694" y="1477"/>
                    <a:pt x="6991" y="2743"/>
                    <a:pt x="6991" y="2743"/>
                  </a:cubicBezTo>
                  <a:cubicBezTo>
                    <a:pt x="6991" y="2743"/>
                    <a:pt x="6689" y="2463"/>
                    <a:pt x="6561" y="2463"/>
                  </a:cubicBezTo>
                  <a:cubicBezTo>
                    <a:pt x="6478" y="2463"/>
                    <a:pt x="6468" y="2583"/>
                    <a:pt x="6667" y="2980"/>
                  </a:cubicBezTo>
                  <a:cubicBezTo>
                    <a:pt x="5810" y="3805"/>
                    <a:pt x="443" y="7491"/>
                    <a:pt x="1" y="8256"/>
                  </a:cubicBezTo>
                  <a:cubicBezTo>
                    <a:pt x="2124" y="8170"/>
                    <a:pt x="8643" y="5261"/>
                    <a:pt x="8643" y="5261"/>
                  </a:cubicBezTo>
                  <a:lnTo>
                    <a:pt x="8257" y="3864"/>
                  </a:lnTo>
                  <a:lnTo>
                    <a:pt x="9614" y="1828"/>
                  </a:lnTo>
                  <a:cubicBezTo>
                    <a:pt x="9614" y="1828"/>
                    <a:pt x="7583" y="533"/>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5"/>
            <p:cNvSpPr/>
            <p:nvPr/>
          </p:nvSpPr>
          <p:spPr>
            <a:xfrm>
              <a:off x="7452518" y="4648939"/>
              <a:ext cx="380624" cy="265601"/>
            </a:xfrm>
            <a:custGeom>
              <a:rect b="b" l="l" r="r" t="t"/>
              <a:pathLst>
                <a:path extrusionOk="0" h="6484" w="9292">
                  <a:moveTo>
                    <a:pt x="4161" y="1"/>
                  </a:moveTo>
                  <a:cubicBezTo>
                    <a:pt x="2733" y="1"/>
                    <a:pt x="328" y="838"/>
                    <a:pt x="328" y="838"/>
                  </a:cubicBezTo>
                  <a:cubicBezTo>
                    <a:pt x="328" y="838"/>
                    <a:pt x="680" y="3344"/>
                    <a:pt x="842" y="3434"/>
                  </a:cubicBezTo>
                  <a:lnTo>
                    <a:pt x="0" y="5115"/>
                  </a:lnTo>
                  <a:cubicBezTo>
                    <a:pt x="4126" y="6294"/>
                    <a:pt x="6931" y="6484"/>
                    <a:pt x="8308" y="6484"/>
                  </a:cubicBezTo>
                  <a:cubicBezTo>
                    <a:pt x="8960" y="6484"/>
                    <a:pt x="9291" y="6441"/>
                    <a:pt x="9291" y="6441"/>
                  </a:cubicBezTo>
                  <a:cubicBezTo>
                    <a:pt x="9291" y="6441"/>
                    <a:pt x="5044" y="4228"/>
                    <a:pt x="2215" y="3107"/>
                  </a:cubicBezTo>
                  <a:cubicBezTo>
                    <a:pt x="2867" y="2577"/>
                    <a:pt x="2685" y="2471"/>
                    <a:pt x="2433" y="2471"/>
                  </a:cubicBezTo>
                  <a:cubicBezTo>
                    <a:pt x="2265" y="2471"/>
                    <a:pt x="2065" y="2519"/>
                    <a:pt x="2065" y="2519"/>
                  </a:cubicBezTo>
                  <a:cubicBezTo>
                    <a:pt x="2065" y="2519"/>
                    <a:pt x="2510" y="2195"/>
                    <a:pt x="4840" y="100"/>
                  </a:cubicBezTo>
                  <a:cubicBezTo>
                    <a:pt x="4663" y="30"/>
                    <a:pt x="4429" y="1"/>
                    <a:pt x="4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5"/>
            <p:cNvSpPr/>
            <p:nvPr/>
          </p:nvSpPr>
          <p:spPr>
            <a:xfrm>
              <a:off x="7646720" y="2837603"/>
              <a:ext cx="119774" cy="173968"/>
            </a:xfrm>
            <a:custGeom>
              <a:rect b="b" l="l" r="r" t="t"/>
              <a:pathLst>
                <a:path extrusionOk="0" h="4247" w="2924">
                  <a:moveTo>
                    <a:pt x="248" y="1"/>
                  </a:moveTo>
                  <a:lnTo>
                    <a:pt x="0" y="269"/>
                  </a:lnTo>
                  <a:lnTo>
                    <a:pt x="1160" y="1425"/>
                  </a:lnTo>
                  <a:lnTo>
                    <a:pt x="2332" y="4247"/>
                  </a:lnTo>
                  <a:lnTo>
                    <a:pt x="2789" y="4247"/>
                  </a:lnTo>
                  <a:lnTo>
                    <a:pt x="2924" y="4101"/>
                  </a:lnTo>
                  <a:lnTo>
                    <a:pt x="1499" y="1201"/>
                  </a:lnTo>
                  <a:lnTo>
                    <a:pt x="248" y="1"/>
                  </a:ln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5"/>
            <p:cNvSpPr/>
            <p:nvPr/>
          </p:nvSpPr>
          <p:spPr>
            <a:xfrm>
              <a:off x="7667365" y="2857306"/>
              <a:ext cx="85857" cy="134562"/>
            </a:xfrm>
            <a:custGeom>
              <a:rect b="b" l="l" r="r" t="t"/>
              <a:pathLst>
                <a:path extrusionOk="0" h="3285" w="2096">
                  <a:moveTo>
                    <a:pt x="1" y="1"/>
                  </a:moveTo>
                  <a:lnTo>
                    <a:pt x="817" y="798"/>
                  </a:lnTo>
                  <a:lnTo>
                    <a:pt x="817" y="798"/>
                  </a:lnTo>
                  <a:lnTo>
                    <a:pt x="1943" y="3284"/>
                  </a:lnTo>
                  <a:lnTo>
                    <a:pt x="2096" y="3210"/>
                  </a:lnTo>
                  <a:lnTo>
                    <a:pt x="857" y="767"/>
                  </a:lnTo>
                  <a:lnTo>
                    <a:pt x="857" y="762"/>
                  </a:lnTo>
                  <a:lnTo>
                    <a:pt x="853" y="75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5"/>
            <p:cNvSpPr/>
            <p:nvPr/>
          </p:nvSpPr>
          <p:spPr>
            <a:xfrm>
              <a:off x="7693048" y="2982936"/>
              <a:ext cx="240941" cy="264986"/>
            </a:xfrm>
            <a:custGeom>
              <a:rect b="b" l="l" r="r" t="t"/>
              <a:pathLst>
                <a:path extrusionOk="0" h="6469" w="5882">
                  <a:moveTo>
                    <a:pt x="3016" y="0"/>
                  </a:moveTo>
                  <a:cubicBezTo>
                    <a:pt x="1361" y="0"/>
                    <a:pt x="329" y="533"/>
                    <a:pt x="329" y="533"/>
                  </a:cubicBezTo>
                  <a:lnTo>
                    <a:pt x="1193" y="1646"/>
                  </a:lnTo>
                  <a:cubicBezTo>
                    <a:pt x="1193" y="1646"/>
                    <a:pt x="778" y="1749"/>
                    <a:pt x="388" y="3643"/>
                  </a:cubicBezTo>
                  <a:cubicBezTo>
                    <a:pt x="1" y="5538"/>
                    <a:pt x="1647" y="6469"/>
                    <a:pt x="2984" y="6469"/>
                  </a:cubicBezTo>
                  <a:cubicBezTo>
                    <a:pt x="4327" y="6469"/>
                    <a:pt x="5882" y="5881"/>
                    <a:pt x="5873" y="4053"/>
                  </a:cubicBezTo>
                  <a:cubicBezTo>
                    <a:pt x="5866" y="2230"/>
                    <a:pt x="4702" y="1646"/>
                    <a:pt x="4702" y="1646"/>
                  </a:cubicBezTo>
                  <a:lnTo>
                    <a:pt x="5396" y="360"/>
                  </a:lnTo>
                  <a:cubicBezTo>
                    <a:pt x="4513" y="94"/>
                    <a:pt x="3710" y="0"/>
                    <a:pt x="3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5"/>
            <p:cNvSpPr/>
            <p:nvPr/>
          </p:nvSpPr>
          <p:spPr>
            <a:xfrm>
              <a:off x="7721558" y="3041552"/>
              <a:ext cx="197562" cy="45059"/>
            </a:xfrm>
            <a:custGeom>
              <a:rect b="b" l="l" r="r" t="t"/>
              <a:pathLst>
                <a:path extrusionOk="0" h="1100" w="4823">
                  <a:moveTo>
                    <a:pt x="2049" y="1"/>
                  </a:moveTo>
                  <a:cubicBezTo>
                    <a:pt x="1529" y="1"/>
                    <a:pt x="979" y="54"/>
                    <a:pt x="497" y="215"/>
                  </a:cubicBezTo>
                  <a:cubicBezTo>
                    <a:pt x="465" y="235"/>
                    <a:pt x="438" y="258"/>
                    <a:pt x="406" y="278"/>
                  </a:cubicBezTo>
                  <a:cubicBezTo>
                    <a:pt x="315" y="369"/>
                    <a:pt x="166" y="578"/>
                    <a:pt x="0" y="1056"/>
                  </a:cubicBezTo>
                  <a:cubicBezTo>
                    <a:pt x="457" y="942"/>
                    <a:pt x="1310" y="776"/>
                    <a:pt x="2365" y="776"/>
                  </a:cubicBezTo>
                  <a:cubicBezTo>
                    <a:pt x="3107" y="776"/>
                    <a:pt x="3949" y="858"/>
                    <a:pt x="4822" y="1099"/>
                  </a:cubicBezTo>
                  <a:cubicBezTo>
                    <a:pt x="4581" y="650"/>
                    <a:pt x="4277" y="393"/>
                    <a:pt x="4116" y="282"/>
                  </a:cubicBezTo>
                  <a:lnTo>
                    <a:pt x="4006" y="215"/>
                  </a:lnTo>
                  <a:cubicBezTo>
                    <a:pt x="4006" y="215"/>
                    <a:pt x="3088" y="1"/>
                    <a:pt x="2049"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5"/>
            <p:cNvSpPr/>
            <p:nvPr/>
          </p:nvSpPr>
          <p:spPr>
            <a:xfrm>
              <a:off x="7243816" y="3011527"/>
              <a:ext cx="606859" cy="295585"/>
            </a:xfrm>
            <a:custGeom>
              <a:rect b="b" l="l" r="r" t="t"/>
              <a:pathLst>
                <a:path extrusionOk="0" h="7216" w="14815">
                  <a:moveTo>
                    <a:pt x="13964" y="0"/>
                  </a:moveTo>
                  <a:cubicBezTo>
                    <a:pt x="13960" y="0"/>
                    <a:pt x="13956" y="0"/>
                    <a:pt x="13951" y="1"/>
                  </a:cubicBezTo>
                  <a:cubicBezTo>
                    <a:pt x="13454" y="40"/>
                    <a:pt x="11020" y="348"/>
                    <a:pt x="10688" y="581"/>
                  </a:cubicBezTo>
                  <a:cubicBezTo>
                    <a:pt x="10352" y="818"/>
                    <a:pt x="10688" y="2973"/>
                    <a:pt x="10688" y="2973"/>
                  </a:cubicBezTo>
                  <a:lnTo>
                    <a:pt x="3430" y="3833"/>
                  </a:lnTo>
                  <a:lnTo>
                    <a:pt x="4070" y="1757"/>
                  </a:lnTo>
                  <a:cubicBezTo>
                    <a:pt x="3683" y="1579"/>
                    <a:pt x="3162" y="1524"/>
                    <a:pt x="2667" y="1524"/>
                  </a:cubicBezTo>
                  <a:cubicBezTo>
                    <a:pt x="1867" y="1524"/>
                    <a:pt x="1134" y="1667"/>
                    <a:pt x="1134" y="1667"/>
                  </a:cubicBezTo>
                  <a:lnTo>
                    <a:pt x="1" y="7215"/>
                  </a:lnTo>
                  <a:cubicBezTo>
                    <a:pt x="3012" y="7215"/>
                    <a:pt x="10882" y="3833"/>
                    <a:pt x="10882" y="3833"/>
                  </a:cubicBezTo>
                  <a:lnTo>
                    <a:pt x="11355" y="4062"/>
                  </a:lnTo>
                  <a:cubicBezTo>
                    <a:pt x="11355" y="4062"/>
                    <a:pt x="11383" y="3754"/>
                    <a:pt x="11355" y="2945"/>
                  </a:cubicBezTo>
                  <a:cubicBezTo>
                    <a:pt x="14815" y="2585"/>
                    <a:pt x="14460" y="0"/>
                    <a:pt x="13964"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5"/>
            <p:cNvSpPr/>
            <p:nvPr/>
          </p:nvSpPr>
          <p:spPr>
            <a:xfrm>
              <a:off x="7410491" y="2895974"/>
              <a:ext cx="40471" cy="187526"/>
            </a:xfrm>
            <a:custGeom>
              <a:rect b="b" l="l" r="r" t="t"/>
              <a:pathLst>
                <a:path extrusionOk="0" h="4578" w="988">
                  <a:moveTo>
                    <a:pt x="988" y="0"/>
                  </a:moveTo>
                  <a:lnTo>
                    <a:pt x="988" y="0"/>
                  </a:lnTo>
                  <a:cubicBezTo>
                    <a:pt x="928" y="186"/>
                    <a:pt x="877" y="375"/>
                    <a:pt x="822" y="565"/>
                  </a:cubicBezTo>
                  <a:lnTo>
                    <a:pt x="671" y="1129"/>
                  </a:lnTo>
                  <a:cubicBezTo>
                    <a:pt x="577" y="1508"/>
                    <a:pt x="490" y="1891"/>
                    <a:pt x="407" y="2269"/>
                  </a:cubicBezTo>
                  <a:cubicBezTo>
                    <a:pt x="325" y="2652"/>
                    <a:pt x="245" y="3035"/>
                    <a:pt x="179" y="3417"/>
                  </a:cubicBezTo>
                  <a:cubicBezTo>
                    <a:pt x="112" y="3805"/>
                    <a:pt x="44" y="4187"/>
                    <a:pt x="1" y="4578"/>
                  </a:cubicBezTo>
                  <a:cubicBezTo>
                    <a:pt x="119" y="4204"/>
                    <a:pt x="218" y="3825"/>
                    <a:pt x="316" y="3450"/>
                  </a:cubicBezTo>
                  <a:cubicBezTo>
                    <a:pt x="416" y="3071"/>
                    <a:pt x="498" y="2688"/>
                    <a:pt x="585" y="2309"/>
                  </a:cubicBezTo>
                  <a:cubicBezTo>
                    <a:pt x="664" y="1926"/>
                    <a:pt x="742" y="1543"/>
                    <a:pt x="810" y="1160"/>
                  </a:cubicBezTo>
                  <a:lnTo>
                    <a:pt x="908" y="584"/>
                  </a:lnTo>
                  <a:cubicBezTo>
                    <a:pt x="937" y="386"/>
                    <a:pt x="968" y="197"/>
                    <a:pt x="988" y="0"/>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5"/>
            <p:cNvSpPr/>
            <p:nvPr/>
          </p:nvSpPr>
          <p:spPr>
            <a:xfrm>
              <a:off x="7754000" y="2240419"/>
              <a:ext cx="51613" cy="169339"/>
            </a:xfrm>
            <a:custGeom>
              <a:rect b="b" l="l" r="r" t="t"/>
              <a:pathLst>
                <a:path extrusionOk="0" h="4134" w="1260">
                  <a:moveTo>
                    <a:pt x="857" y="1"/>
                  </a:moveTo>
                  <a:lnTo>
                    <a:pt x="1" y="2188"/>
                  </a:lnTo>
                  <a:lnTo>
                    <a:pt x="1260" y="4133"/>
                  </a:lnTo>
                  <a:lnTo>
                    <a:pt x="857"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5"/>
            <p:cNvSpPr/>
            <p:nvPr/>
          </p:nvSpPr>
          <p:spPr>
            <a:xfrm>
              <a:off x="7754000" y="2240419"/>
              <a:ext cx="56160" cy="183225"/>
            </a:xfrm>
            <a:custGeom>
              <a:rect b="b" l="l" r="r" t="t"/>
              <a:pathLst>
                <a:path extrusionOk="0" h="4473" w="1371">
                  <a:moveTo>
                    <a:pt x="857" y="1"/>
                  </a:moveTo>
                  <a:cubicBezTo>
                    <a:pt x="866" y="348"/>
                    <a:pt x="881" y="691"/>
                    <a:pt x="904" y="1039"/>
                  </a:cubicBezTo>
                  <a:cubicBezTo>
                    <a:pt x="928" y="1383"/>
                    <a:pt x="948" y="1729"/>
                    <a:pt x="975" y="2073"/>
                  </a:cubicBezTo>
                  <a:cubicBezTo>
                    <a:pt x="1022" y="2649"/>
                    <a:pt x="1077" y="3225"/>
                    <a:pt x="1137" y="3799"/>
                  </a:cubicBezTo>
                  <a:lnTo>
                    <a:pt x="1137" y="3799"/>
                  </a:lnTo>
                  <a:cubicBezTo>
                    <a:pt x="985" y="3574"/>
                    <a:pt x="831" y="3352"/>
                    <a:pt x="676" y="3130"/>
                  </a:cubicBezTo>
                  <a:cubicBezTo>
                    <a:pt x="459" y="2811"/>
                    <a:pt x="234" y="2499"/>
                    <a:pt x="1" y="2188"/>
                  </a:cubicBezTo>
                  <a:lnTo>
                    <a:pt x="1" y="2188"/>
                  </a:lnTo>
                  <a:cubicBezTo>
                    <a:pt x="190" y="2523"/>
                    <a:pt x="383" y="2862"/>
                    <a:pt x="585" y="3190"/>
                  </a:cubicBezTo>
                  <a:cubicBezTo>
                    <a:pt x="782" y="3521"/>
                    <a:pt x="984" y="3853"/>
                    <a:pt x="1189" y="4181"/>
                  </a:cubicBezTo>
                  <a:lnTo>
                    <a:pt x="1370" y="4472"/>
                  </a:lnTo>
                  <a:lnTo>
                    <a:pt x="1343" y="4125"/>
                  </a:lnTo>
                  <a:cubicBezTo>
                    <a:pt x="1283" y="3434"/>
                    <a:pt x="1217" y="2748"/>
                    <a:pt x="1137" y="2057"/>
                  </a:cubicBezTo>
                  <a:cubicBezTo>
                    <a:pt x="1099" y="1714"/>
                    <a:pt x="1051" y="1370"/>
                    <a:pt x="1008" y="1028"/>
                  </a:cubicBezTo>
                  <a:cubicBezTo>
                    <a:pt x="964" y="684"/>
                    <a:pt x="913" y="341"/>
                    <a:pt x="85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5"/>
            <p:cNvSpPr/>
            <p:nvPr/>
          </p:nvSpPr>
          <p:spPr>
            <a:xfrm>
              <a:off x="7690673" y="2392265"/>
              <a:ext cx="51736" cy="31295"/>
            </a:xfrm>
            <a:custGeom>
              <a:rect b="b" l="l" r="r" t="t"/>
              <a:pathLst>
                <a:path extrusionOk="0" h="764" w="1263">
                  <a:moveTo>
                    <a:pt x="59" y="0"/>
                  </a:moveTo>
                  <a:cubicBezTo>
                    <a:pt x="16" y="150"/>
                    <a:pt x="0" y="308"/>
                    <a:pt x="47" y="474"/>
                  </a:cubicBezTo>
                  <a:cubicBezTo>
                    <a:pt x="71" y="556"/>
                    <a:pt x="122" y="643"/>
                    <a:pt x="201" y="698"/>
                  </a:cubicBezTo>
                  <a:cubicBezTo>
                    <a:pt x="273" y="747"/>
                    <a:pt x="355" y="764"/>
                    <a:pt x="430" y="764"/>
                  </a:cubicBezTo>
                  <a:cubicBezTo>
                    <a:pt x="446" y="764"/>
                    <a:pt x="462" y="763"/>
                    <a:pt x="477" y="762"/>
                  </a:cubicBezTo>
                  <a:cubicBezTo>
                    <a:pt x="656" y="742"/>
                    <a:pt x="798" y="663"/>
                    <a:pt x="927" y="572"/>
                  </a:cubicBezTo>
                  <a:cubicBezTo>
                    <a:pt x="1058" y="481"/>
                    <a:pt x="1172" y="375"/>
                    <a:pt x="1263" y="248"/>
                  </a:cubicBezTo>
                  <a:lnTo>
                    <a:pt x="1263" y="248"/>
                  </a:lnTo>
                  <a:cubicBezTo>
                    <a:pt x="1124" y="316"/>
                    <a:pt x="991" y="390"/>
                    <a:pt x="856" y="450"/>
                  </a:cubicBezTo>
                  <a:cubicBezTo>
                    <a:pt x="722" y="513"/>
                    <a:pt x="588" y="572"/>
                    <a:pt x="461" y="580"/>
                  </a:cubicBezTo>
                  <a:cubicBezTo>
                    <a:pt x="446" y="582"/>
                    <a:pt x="431" y="583"/>
                    <a:pt x="417" y="583"/>
                  </a:cubicBezTo>
                  <a:cubicBezTo>
                    <a:pt x="310" y="583"/>
                    <a:pt x="233" y="530"/>
                    <a:pt x="177" y="423"/>
                  </a:cubicBezTo>
                  <a:cubicBezTo>
                    <a:pt x="119" y="304"/>
                    <a:pt x="91" y="150"/>
                    <a:pt x="59"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5"/>
            <p:cNvSpPr/>
            <p:nvPr/>
          </p:nvSpPr>
          <p:spPr>
            <a:xfrm>
              <a:off x="7585400" y="2298913"/>
              <a:ext cx="51449" cy="58781"/>
            </a:xfrm>
            <a:custGeom>
              <a:rect b="b" l="l" r="r" t="t"/>
              <a:pathLst>
                <a:path extrusionOk="0" h="1435" w="1256">
                  <a:moveTo>
                    <a:pt x="422" y="1"/>
                  </a:moveTo>
                  <a:cubicBezTo>
                    <a:pt x="411" y="1"/>
                    <a:pt x="399" y="1"/>
                    <a:pt x="388" y="2"/>
                  </a:cubicBezTo>
                  <a:cubicBezTo>
                    <a:pt x="210" y="21"/>
                    <a:pt x="80" y="139"/>
                    <a:pt x="0" y="270"/>
                  </a:cubicBezTo>
                  <a:cubicBezTo>
                    <a:pt x="113" y="177"/>
                    <a:pt x="246" y="111"/>
                    <a:pt x="371" y="111"/>
                  </a:cubicBezTo>
                  <a:cubicBezTo>
                    <a:pt x="378" y="111"/>
                    <a:pt x="385" y="112"/>
                    <a:pt x="392" y="112"/>
                  </a:cubicBezTo>
                  <a:cubicBezTo>
                    <a:pt x="521" y="124"/>
                    <a:pt x="621" y="219"/>
                    <a:pt x="707" y="325"/>
                  </a:cubicBezTo>
                  <a:cubicBezTo>
                    <a:pt x="787" y="444"/>
                    <a:pt x="858" y="570"/>
                    <a:pt x="913" y="708"/>
                  </a:cubicBezTo>
                  <a:cubicBezTo>
                    <a:pt x="956" y="804"/>
                    <a:pt x="991" y="908"/>
                    <a:pt x="1028" y="1011"/>
                  </a:cubicBezTo>
                  <a:lnTo>
                    <a:pt x="1028" y="1011"/>
                  </a:lnTo>
                  <a:cubicBezTo>
                    <a:pt x="1003" y="1009"/>
                    <a:pt x="978" y="1008"/>
                    <a:pt x="952" y="1008"/>
                  </a:cubicBezTo>
                  <a:cubicBezTo>
                    <a:pt x="916" y="1008"/>
                    <a:pt x="877" y="1016"/>
                    <a:pt x="838" y="1020"/>
                  </a:cubicBezTo>
                  <a:cubicBezTo>
                    <a:pt x="818" y="1028"/>
                    <a:pt x="798" y="1035"/>
                    <a:pt x="778" y="1044"/>
                  </a:cubicBezTo>
                  <a:cubicBezTo>
                    <a:pt x="754" y="1063"/>
                    <a:pt x="727" y="1079"/>
                    <a:pt x="723" y="1115"/>
                  </a:cubicBezTo>
                  <a:cubicBezTo>
                    <a:pt x="711" y="1181"/>
                    <a:pt x="743" y="1217"/>
                    <a:pt x="763" y="1245"/>
                  </a:cubicBezTo>
                  <a:cubicBezTo>
                    <a:pt x="787" y="1272"/>
                    <a:pt x="810" y="1296"/>
                    <a:pt x="838" y="1320"/>
                  </a:cubicBezTo>
                  <a:cubicBezTo>
                    <a:pt x="893" y="1363"/>
                    <a:pt x="948" y="1403"/>
                    <a:pt x="1007" y="1434"/>
                  </a:cubicBezTo>
                  <a:cubicBezTo>
                    <a:pt x="964" y="1383"/>
                    <a:pt x="920" y="1332"/>
                    <a:pt x="881" y="1281"/>
                  </a:cubicBezTo>
                  <a:cubicBezTo>
                    <a:pt x="861" y="1252"/>
                    <a:pt x="845" y="1225"/>
                    <a:pt x="829" y="1201"/>
                  </a:cubicBezTo>
                  <a:cubicBezTo>
                    <a:pt x="818" y="1174"/>
                    <a:pt x="814" y="1146"/>
                    <a:pt x="822" y="1146"/>
                  </a:cubicBezTo>
                  <a:cubicBezTo>
                    <a:pt x="818" y="1146"/>
                    <a:pt x="825" y="1146"/>
                    <a:pt x="825" y="1143"/>
                  </a:cubicBezTo>
                  <a:cubicBezTo>
                    <a:pt x="838" y="1143"/>
                    <a:pt x="849" y="1143"/>
                    <a:pt x="861" y="1139"/>
                  </a:cubicBezTo>
                  <a:cubicBezTo>
                    <a:pt x="875" y="1141"/>
                    <a:pt x="888" y="1141"/>
                    <a:pt x="902" y="1141"/>
                  </a:cubicBezTo>
                  <a:cubicBezTo>
                    <a:pt x="915" y="1141"/>
                    <a:pt x="930" y="1141"/>
                    <a:pt x="948" y="1143"/>
                  </a:cubicBezTo>
                  <a:cubicBezTo>
                    <a:pt x="1007" y="1150"/>
                    <a:pt x="1071" y="1166"/>
                    <a:pt x="1133" y="1178"/>
                  </a:cubicBezTo>
                  <a:lnTo>
                    <a:pt x="1255" y="1197"/>
                  </a:lnTo>
                  <a:lnTo>
                    <a:pt x="1220" y="1079"/>
                  </a:lnTo>
                  <a:cubicBezTo>
                    <a:pt x="1181" y="929"/>
                    <a:pt x="1142" y="779"/>
                    <a:pt x="1075" y="637"/>
                  </a:cubicBezTo>
                  <a:cubicBezTo>
                    <a:pt x="1051" y="562"/>
                    <a:pt x="1011" y="491"/>
                    <a:pt x="971" y="424"/>
                  </a:cubicBezTo>
                  <a:cubicBezTo>
                    <a:pt x="936" y="353"/>
                    <a:pt x="885" y="286"/>
                    <a:pt x="834" y="223"/>
                  </a:cubicBezTo>
                  <a:cubicBezTo>
                    <a:pt x="737" y="108"/>
                    <a:pt x="589" y="1"/>
                    <a:pt x="422"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5"/>
            <p:cNvSpPr/>
            <p:nvPr/>
          </p:nvSpPr>
          <p:spPr>
            <a:xfrm>
              <a:off x="7742367" y="2244147"/>
              <a:ext cx="17860" cy="29452"/>
            </a:xfrm>
            <a:custGeom>
              <a:rect b="b" l="l" r="r" t="t"/>
              <a:pathLst>
                <a:path extrusionOk="0" h="719" w="436">
                  <a:moveTo>
                    <a:pt x="218" y="1"/>
                  </a:moveTo>
                  <a:cubicBezTo>
                    <a:pt x="99" y="1"/>
                    <a:pt x="1" y="163"/>
                    <a:pt x="1" y="360"/>
                  </a:cubicBezTo>
                  <a:cubicBezTo>
                    <a:pt x="1" y="558"/>
                    <a:pt x="99" y="719"/>
                    <a:pt x="218" y="719"/>
                  </a:cubicBezTo>
                  <a:cubicBezTo>
                    <a:pt x="336" y="719"/>
                    <a:pt x="435" y="558"/>
                    <a:pt x="435" y="360"/>
                  </a:cubicBezTo>
                  <a:cubicBezTo>
                    <a:pt x="435" y="163"/>
                    <a:pt x="336" y="1"/>
                    <a:pt x="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5"/>
            <p:cNvSpPr/>
            <p:nvPr/>
          </p:nvSpPr>
          <p:spPr>
            <a:xfrm>
              <a:off x="7802499" y="2253404"/>
              <a:ext cx="17860" cy="29452"/>
            </a:xfrm>
            <a:custGeom>
              <a:rect b="b" l="l" r="r" t="t"/>
              <a:pathLst>
                <a:path extrusionOk="0" h="719" w="436">
                  <a:moveTo>
                    <a:pt x="218" y="0"/>
                  </a:moveTo>
                  <a:cubicBezTo>
                    <a:pt x="99" y="0"/>
                    <a:pt x="1" y="161"/>
                    <a:pt x="1" y="359"/>
                  </a:cubicBezTo>
                  <a:cubicBezTo>
                    <a:pt x="1" y="556"/>
                    <a:pt x="99" y="718"/>
                    <a:pt x="218" y="718"/>
                  </a:cubicBezTo>
                  <a:cubicBezTo>
                    <a:pt x="336" y="718"/>
                    <a:pt x="436" y="556"/>
                    <a:pt x="436" y="359"/>
                  </a:cubicBezTo>
                  <a:cubicBezTo>
                    <a:pt x="436" y="161"/>
                    <a:pt x="33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5"/>
            <p:cNvSpPr/>
            <p:nvPr/>
          </p:nvSpPr>
          <p:spPr>
            <a:xfrm>
              <a:off x="7705501" y="2187742"/>
              <a:ext cx="64229" cy="21546"/>
            </a:xfrm>
            <a:custGeom>
              <a:rect b="b" l="l" r="r" t="t"/>
              <a:pathLst>
                <a:path extrusionOk="0" h="526" w="1568">
                  <a:moveTo>
                    <a:pt x="816" y="1"/>
                  </a:moveTo>
                  <a:cubicBezTo>
                    <a:pt x="584" y="1"/>
                    <a:pt x="307" y="132"/>
                    <a:pt x="1" y="525"/>
                  </a:cubicBezTo>
                  <a:lnTo>
                    <a:pt x="1567" y="525"/>
                  </a:lnTo>
                  <a:cubicBezTo>
                    <a:pt x="1567" y="525"/>
                    <a:pt x="1280" y="1"/>
                    <a:pt x="8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5"/>
            <p:cNvSpPr/>
            <p:nvPr/>
          </p:nvSpPr>
          <p:spPr>
            <a:xfrm>
              <a:off x="7802499" y="2197409"/>
              <a:ext cx="53743" cy="37767"/>
            </a:xfrm>
            <a:custGeom>
              <a:rect b="b" l="l" r="r" t="t"/>
              <a:pathLst>
                <a:path extrusionOk="0" h="922" w="1312">
                  <a:moveTo>
                    <a:pt x="720" y="0"/>
                  </a:moveTo>
                  <a:cubicBezTo>
                    <a:pt x="369" y="0"/>
                    <a:pt x="1" y="388"/>
                    <a:pt x="1" y="388"/>
                  </a:cubicBezTo>
                  <a:lnTo>
                    <a:pt x="1312" y="921"/>
                  </a:lnTo>
                  <a:cubicBezTo>
                    <a:pt x="1223" y="207"/>
                    <a:pt x="976" y="0"/>
                    <a:pt x="7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5"/>
            <p:cNvSpPr/>
            <p:nvPr/>
          </p:nvSpPr>
          <p:spPr>
            <a:xfrm>
              <a:off x="7890445" y="3941608"/>
              <a:ext cx="288458" cy="262365"/>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5"/>
            <p:cNvSpPr/>
            <p:nvPr/>
          </p:nvSpPr>
          <p:spPr>
            <a:xfrm>
              <a:off x="8142650" y="3856367"/>
              <a:ext cx="273220" cy="469471"/>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5"/>
            <p:cNvSpPr/>
            <p:nvPr/>
          </p:nvSpPr>
          <p:spPr>
            <a:xfrm>
              <a:off x="8280856" y="3966759"/>
              <a:ext cx="88151" cy="30804"/>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5"/>
            <p:cNvSpPr/>
            <p:nvPr/>
          </p:nvSpPr>
          <p:spPr>
            <a:xfrm>
              <a:off x="8242556" y="4073629"/>
              <a:ext cx="99621" cy="34941"/>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5"/>
            <p:cNvSpPr/>
            <p:nvPr/>
          </p:nvSpPr>
          <p:spPr>
            <a:xfrm>
              <a:off x="8203765" y="4174723"/>
              <a:ext cx="121290" cy="42437"/>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5"/>
            <p:cNvSpPr/>
            <p:nvPr/>
          </p:nvSpPr>
          <p:spPr>
            <a:xfrm>
              <a:off x="7953199" y="3926985"/>
              <a:ext cx="144557" cy="102898"/>
            </a:xfrm>
            <a:custGeom>
              <a:rect b="b" l="l" r="r" t="t"/>
              <a:pathLst>
                <a:path extrusionOk="0" h="2512" w="3529">
                  <a:moveTo>
                    <a:pt x="2011" y="1"/>
                  </a:moveTo>
                  <a:cubicBezTo>
                    <a:pt x="1895" y="1"/>
                    <a:pt x="1787" y="97"/>
                    <a:pt x="1721" y="380"/>
                  </a:cubicBezTo>
                  <a:cubicBezTo>
                    <a:pt x="1543" y="224"/>
                    <a:pt x="1401" y="165"/>
                    <a:pt x="1289" y="165"/>
                  </a:cubicBezTo>
                  <a:cubicBezTo>
                    <a:pt x="1003" y="165"/>
                    <a:pt x="910" y="552"/>
                    <a:pt x="904" y="719"/>
                  </a:cubicBezTo>
                  <a:cubicBezTo>
                    <a:pt x="877" y="704"/>
                    <a:pt x="848" y="697"/>
                    <a:pt x="820" y="697"/>
                  </a:cubicBezTo>
                  <a:cubicBezTo>
                    <a:pt x="601" y="697"/>
                    <a:pt x="375" y="1090"/>
                    <a:pt x="375" y="1090"/>
                  </a:cubicBezTo>
                  <a:cubicBezTo>
                    <a:pt x="375" y="1090"/>
                    <a:pt x="1" y="1895"/>
                    <a:pt x="375" y="2357"/>
                  </a:cubicBezTo>
                  <a:cubicBezTo>
                    <a:pt x="465" y="2469"/>
                    <a:pt x="559" y="2511"/>
                    <a:pt x="649" y="2511"/>
                  </a:cubicBezTo>
                  <a:cubicBezTo>
                    <a:pt x="930" y="2511"/>
                    <a:pt x="1172" y="2097"/>
                    <a:pt x="1172" y="2097"/>
                  </a:cubicBezTo>
                  <a:lnTo>
                    <a:pt x="3513" y="2017"/>
                  </a:lnTo>
                  <a:cubicBezTo>
                    <a:pt x="3513" y="2017"/>
                    <a:pt x="3529" y="826"/>
                    <a:pt x="3169" y="463"/>
                  </a:cubicBezTo>
                  <a:cubicBezTo>
                    <a:pt x="3045" y="340"/>
                    <a:pt x="2934" y="300"/>
                    <a:pt x="2842" y="300"/>
                  </a:cubicBezTo>
                  <a:cubicBezTo>
                    <a:pt x="2663" y="300"/>
                    <a:pt x="2553" y="451"/>
                    <a:pt x="2553" y="451"/>
                  </a:cubicBezTo>
                  <a:cubicBezTo>
                    <a:pt x="2553" y="451"/>
                    <a:pt x="2262" y="1"/>
                    <a:pt x="2011"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5"/>
            <p:cNvSpPr/>
            <p:nvPr/>
          </p:nvSpPr>
          <p:spPr>
            <a:xfrm>
              <a:off x="7960286" y="3923421"/>
              <a:ext cx="137265" cy="100153"/>
            </a:xfrm>
            <a:custGeom>
              <a:rect b="b" l="l" r="r" t="t"/>
              <a:pathLst>
                <a:path extrusionOk="0" h="2445" w="3351">
                  <a:moveTo>
                    <a:pt x="1837" y="1"/>
                  </a:moveTo>
                  <a:cubicBezTo>
                    <a:pt x="1815" y="1"/>
                    <a:pt x="1793" y="4"/>
                    <a:pt x="1769" y="9"/>
                  </a:cubicBezTo>
                  <a:cubicBezTo>
                    <a:pt x="1698" y="24"/>
                    <a:pt x="1635" y="76"/>
                    <a:pt x="1599" y="128"/>
                  </a:cubicBezTo>
                  <a:cubicBezTo>
                    <a:pt x="1551" y="179"/>
                    <a:pt x="1540" y="234"/>
                    <a:pt x="1509" y="285"/>
                  </a:cubicBezTo>
                  <a:lnTo>
                    <a:pt x="1500" y="314"/>
                  </a:lnTo>
                  <a:lnTo>
                    <a:pt x="1500" y="314"/>
                  </a:lnTo>
                  <a:cubicBezTo>
                    <a:pt x="1448" y="276"/>
                    <a:pt x="1393" y="241"/>
                    <a:pt x="1331" y="214"/>
                  </a:cubicBezTo>
                  <a:cubicBezTo>
                    <a:pt x="1270" y="186"/>
                    <a:pt x="1195" y="164"/>
                    <a:pt x="1118" y="164"/>
                  </a:cubicBezTo>
                  <a:cubicBezTo>
                    <a:pt x="1065" y="164"/>
                    <a:pt x="1011" y="174"/>
                    <a:pt x="959" y="199"/>
                  </a:cubicBezTo>
                  <a:cubicBezTo>
                    <a:pt x="837" y="257"/>
                    <a:pt x="766" y="372"/>
                    <a:pt x="723" y="474"/>
                  </a:cubicBezTo>
                  <a:cubicBezTo>
                    <a:pt x="695" y="552"/>
                    <a:pt x="674" y="628"/>
                    <a:pt x="664" y="708"/>
                  </a:cubicBezTo>
                  <a:lnTo>
                    <a:pt x="664" y="708"/>
                  </a:lnTo>
                  <a:cubicBezTo>
                    <a:pt x="661" y="708"/>
                    <a:pt x="657" y="708"/>
                    <a:pt x="654" y="708"/>
                  </a:cubicBezTo>
                  <a:cubicBezTo>
                    <a:pt x="611" y="708"/>
                    <a:pt x="569" y="718"/>
                    <a:pt x="533" y="735"/>
                  </a:cubicBezTo>
                  <a:cubicBezTo>
                    <a:pt x="471" y="767"/>
                    <a:pt x="415" y="806"/>
                    <a:pt x="372" y="853"/>
                  </a:cubicBezTo>
                  <a:cubicBezTo>
                    <a:pt x="281" y="944"/>
                    <a:pt x="214" y="1039"/>
                    <a:pt x="151" y="1150"/>
                  </a:cubicBezTo>
                  <a:lnTo>
                    <a:pt x="147" y="1153"/>
                  </a:lnTo>
                  <a:cubicBezTo>
                    <a:pt x="103" y="1260"/>
                    <a:pt x="72" y="1366"/>
                    <a:pt x="48" y="1477"/>
                  </a:cubicBezTo>
                  <a:cubicBezTo>
                    <a:pt x="21" y="1587"/>
                    <a:pt x="5" y="1702"/>
                    <a:pt x="5" y="1813"/>
                  </a:cubicBezTo>
                  <a:cubicBezTo>
                    <a:pt x="1" y="1927"/>
                    <a:pt x="12" y="2042"/>
                    <a:pt x="41" y="2152"/>
                  </a:cubicBezTo>
                  <a:cubicBezTo>
                    <a:pt x="72" y="2259"/>
                    <a:pt x="127" y="2361"/>
                    <a:pt x="202" y="2444"/>
                  </a:cubicBezTo>
                  <a:cubicBezTo>
                    <a:pt x="76" y="2259"/>
                    <a:pt x="48" y="2033"/>
                    <a:pt x="76" y="1820"/>
                  </a:cubicBezTo>
                  <a:cubicBezTo>
                    <a:pt x="88" y="1710"/>
                    <a:pt x="112" y="1607"/>
                    <a:pt x="143" y="1505"/>
                  </a:cubicBezTo>
                  <a:cubicBezTo>
                    <a:pt x="170" y="1398"/>
                    <a:pt x="210" y="1295"/>
                    <a:pt x="254" y="1201"/>
                  </a:cubicBezTo>
                  <a:lnTo>
                    <a:pt x="254" y="1208"/>
                  </a:lnTo>
                  <a:cubicBezTo>
                    <a:pt x="312" y="1114"/>
                    <a:pt x="384" y="1024"/>
                    <a:pt x="467" y="952"/>
                  </a:cubicBezTo>
                  <a:cubicBezTo>
                    <a:pt x="506" y="917"/>
                    <a:pt x="549" y="889"/>
                    <a:pt x="589" y="873"/>
                  </a:cubicBezTo>
                  <a:cubicBezTo>
                    <a:pt x="611" y="865"/>
                    <a:pt x="630" y="862"/>
                    <a:pt x="648" y="862"/>
                  </a:cubicBezTo>
                  <a:cubicBezTo>
                    <a:pt x="666" y="862"/>
                    <a:pt x="681" y="865"/>
                    <a:pt x="695" y="873"/>
                  </a:cubicBezTo>
                  <a:lnTo>
                    <a:pt x="802" y="929"/>
                  </a:lnTo>
                  <a:lnTo>
                    <a:pt x="810" y="806"/>
                  </a:lnTo>
                  <a:cubicBezTo>
                    <a:pt x="822" y="629"/>
                    <a:pt x="901" y="415"/>
                    <a:pt x="1035" y="356"/>
                  </a:cubicBezTo>
                  <a:cubicBezTo>
                    <a:pt x="1059" y="344"/>
                    <a:pt x="1086" y="338"/>
                    <a:pt x="1115" y="338"/>
                  </a:cubicBezTo>
                  <a:cubicBezTo>
                    <a:pt x="1160" y="338"/>
                    <a:pt x="1209" y="352"/>
                    <a:pt x="1260" y="376"/>
                  </a:cubicBezTo>
                  <a:cubicBezTo>
                    <a:pt x="1338" y="412"/>
                    <a:pt x="1414" y="470"/>
                    <a:pt x="1489" y="534"/>
                  </a:cubicBezTo>
                  <a:lnTo>
                    <a:pt x="1595" y="621"/>
                  </a:lnTo>
                  <a:lnTo>
                    <a:pt x="1635" y="486"/>
                  </a:lnTo>
                  <a:lnTo>
                    <a:pt x="1678" y="352"/>
                  </a:lnTo>
                  <a:cubicBezTo>
                    <a:pt x="1698" y="317"/>
                    <a:pt x="1710" y="261"/>
                    <a:pt x="1737" y="237"/>
                  </a:cubicBezTo>
                  <a:cubicBezTo>
                    <a:pt x="1770" y="197"/>
                    <a:pt x="1800" y="179"/>
                    <a:pt x="1837" y="179"/>
                  </a:cubicBezTo>
                  <a:cubicBezTo>
                    <a:pt x="1857" y="179"/>
                    <a:pt x="1880" y="185"/>
                    <a:pt x="1907" y="195"/>
                  </a:cubicBezTo>
                  <a:cubicBezTo>
                    <a:pt x="1982" y="226"/>
                    <a:pt x="2057" y="289"/>
                    <a:pt x="2124" y="356"/>
                  </a:cubicBezTo>
                  <a:cubicBezTo>
                    <a:pt x="2191" y="423"/>
                    <a:pt x="2258" y="506"/>
                    <a:pt x="2309" y="581"/>
                  </a:cubicBezTo>
                  <a:lnTo>
                    <a:pt x="2376" y="676"/>
                  </a:lnTo>
                  <a:lnTo>
                    <a:pt x="2447" y="585"/>
                  </a:lnTo>
                  <a:cubicBezTo>
                    <a:pt x="2491" y="530"/>
                    <a:pt x="2566" y="479"/>
                    <a:pt x="2633" y="467"/>
                  </a:cubicBezTo>
                  <a:cubicBezTo>
                    <a:pt x="2645" y="465"/>
                    <a:pt x="2658" y="464"/>
                    <a:pt x="2670" y="464"/>
                  </a:cubicBezTo>
                  <a:cubicBezTo>
                    <a:pt x="2733" y="464"/>
                    <a:pt x="2795" y="487"/>
                    <a:pt x="2858" y="526"/>
                  </a:cubicBezTo>
                  <a:cubicBezTo>
                    <a:pt x="3008" y="621"/>
                    <a:pt x="3090" y="787"/>
                    <a:pt x="3150" y="968"/>
                  </a:cubicBezTo>
                  <a:cubicBezTo>
                    <a:pt x="3209" y="1146"/>
                    <a:pt x="3245" y="1335"/>
                    <a:pt x="3276" y="1528"/>
                  </a:cubicBezTo>
                  <a:cubicBezTo>
                    <a:pt x="3308" y="1718"/>
                    <a:pt x="3323" y="1911"/>
                    <a:pt x="3340" y="2104"/>
                  </a:cubicBezTo>
                  <a:cubicBezTo>
                    <a:pt x="3351" y="1911"/>
                    <a:pt x="3351" y="1718"/>
                    <a:pt x="3340" y="1521"/>
                  </a:cubicBezTo>
                  <a:cubicBezTo>
                    <a:pt x="3327" y="1327"/>
                    <a:pt x="3304" y="1130"/>
                    <a:pt x="3252" y="936"/>
                  </a:cubicBezTo>
                  <a:cubicBezTo>
                    <a:pt x="3225" y="842"/>
                    <a:pt x="3198" y="743"/>
                    <a:pt x="3146" y="652"/>
                  </a:cubicBezTo>
                  <a:cubicBezTo>
                    <a:pt x="3099" y="558"/>
                    <a:pt x="3019" y="474"/>
                    <a:pt x="2937" y="412"/>
                  </a:cubicBezTo>
                  <a:cubicBezTo>
                    <a:pt x="2866" y="357"/>
                    <a:pt x="2768" y="309"/>
                    <a:pt x="2665" y="309"/>
                  </a:cubicBezTo>
                  <a:cubicBezTo>
                    <a:pt x="2648" y="309"/>
                    <a:pt x="2630" y="310"/>
                    <a:pt x="2613" y="313"/>
                  </a:cubicBezTo>
                  <a:cubicBezTo>
                    <a:pt x="2529" y="326"/>
                    <a:pt x="2456" y="360"/>
                    <a:pt x="2393" y="412"/>
                  </a:cubicBezTo>
                  <a:lnTo>
                    <a:pt x="2393" y="412"/>
                  </a:lnTo>
                  <a:cubicBezTo>
                    <a:pt x="2349" y="350"/>
                    <a:pt x="2303" y="293"/>
                    <a:pt x="2250" y="237"/>
                  </a:cubicBezTo>
                  <a:cubicBezTo>
                    <a:pt x="2176" y="159"/>
                    <a:pt x="2092" y="80"/>
                    <a:pt x="1974" y="29"/>
                  </a:cubicBezTo>
                  <a:cubicBezTo>
                    <a:pt x="1946" y="17"/>
                    <a:pt x="1915" y="9"/>
                    <a:pt x="1879" y="5"/>
                  </a:cubicBezTo>
                  <a:cubicBezTo>
                    <a:pt x="1865" y="2"/>
                    <a:pt x="1851" y="1"/>
                    <a:pt x="18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5"/>
            <p:cNvSpPr/>
            <p:nvPr/>
          </p:nvSpPr>
          <p:spPr>
            <a:xfrm>
              <a:off x="7752075" y="4192869"/>
              <a:ext cx="638769" cy="53955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5"/>
            <p:cNvSpPr/>
            <p:nvPr/>
          </p:nvSpPr>
          <p:spPr>
            <a:xfrm>
              <a:off x="8054212" y="3945131"/>
              <a:ext cx="21055" cy="75822"/>
            </a:xfrm>
            <a:custGeom>
              <a:rect b="b" l="l" r="r" t="t"/>
              <a:pathLst>
                <a:path extrusionOk="0" h="1851" w="514">
                  <a:moveTo>
                    <a:pt x="174" y="0"/>
                  </a:moveTo>
                  <a:lnTo>
                    <a:pt x="1" y="15"/>
                  </a:lnTo>
                  <a:cubicBezTo>
                    <a:pt x="48" y="335"/>
                    <a:pt x="107" y="647"/>
                    <a:pt x="182" y="959"/>
                  </a:cubicBezTo>
                  <a:cubicBezTo>
                    <a:pt x="222" y="1113"/>
                    <a:pt x="265" y="1266"/>
                    <a:pt x="316" y="1417"/>
                  </a:cubicBezTo>
                  <a:cubicBezTo>
                    <a:pt x="367" y="1567"/>
                    <a:pt x="427" y="1716"/>
                    <a:pt x="513" y="1851"/>
                  </a:cubicBezTo>
                  <a:cubicBezTo>
                    <a:pt x="439" y="1713"/>
                    <a:pt x="395" y="1559"/>
                    <a:pt x="356" y="1405"/>
                  </a:cubicBezTo>
                  <a:cubicBezTo>
                    <a:pt x="320" y="1251"/>
                    <a:pt x="289" y="1097"/>
                    <a:pt x="265" y="939"/>
                  </a:cubicBezTo>
                  <a:cubicBezTo>
                    <a:pt x="218" y="627"/>
                    <a:pt x="190" y="312"/>
                    <a:pt x="17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5"/>
            <p:cNvSpPr/>
            <p:nvPr/>
          </p:nvSpPr>
          <p:spPr>
            <a:xfrm>
              <a:off x="8020132" y="3942346"/>
              <a:ext cx="11183" cy="88479"/>
            </a:xfrm>
            <a:custGeom>
              <a:rect b="b" l="l" r="r" t="t"/>
              <a:pathLst>
                <a:path extrusionOk="0" h="2160" w="273">
                  <a:moveTo>
                    <a:pt x="0" y="1"/>
                  </a:moveTo>
                  <a:cubicBezTo>
                    <a:pt x="8" y="367"/>
                    <a:pt x="32" y="731"/>
                    <a:pt x="71" y="1090"/>
                  </a:cubicBezTo>
                  <a:cubicBezTo>
                    <a:pt x="110" y="1453"/>
                    <a:pt x="170" y="1812"/>
                    <a:pt x="272" y="2159"/>
                  </a:cubicBezTo>
                  <a:cubicBezTo>
                    <a:pt x="197" y="1804"/>
                    <a:pt x="170" y="1445"/>
                    <a:pt x="158" y="1086"/>
                  </a:cubicBezTo>
                  <a:cubicBezTo>
                    <a:pt x="146" y="727"/>
                    <a:pt x="150" y="364"/>
                    <a:pt x="174" y="8"/>
                  </a:cubicBezTo>
                  <a:lnTo>
                    <a:pt x="0"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5"/>
            <p:cNvSpPr/>
            <p:nvPr/>
          </p:nvSpPr>
          <p:spPr>
            <a:xfrm>
              <a:off x="7986788" y="3956232"/>
              <a:ext cx="8479" cy="77993"/>
            </a:xfrm>
            <a:custGeom>
              <a:rect b="b" l="l" r="r" t="t"/>
              <a:pathLst>
                <a:path extrusionOk="0" h="1904" w="207">
                  <a:moveTo>
                    <a:pt x="1" y="1"/>
                  </a:moveTo>
                  <a:cubicBezTo>
                    <a:pt x="13" y="321"/>
                    <a:pt x="28" y="640"/>
                    <a:pt x="57" y="957"/>
                  </a:cubicBezTo>
                  <a:cubicBezTo>
                    <a:pt x="72" y="1118"/>
                    <a:pt x="88" y="1276"/>
                    <a:pt x="108" y="1434"/>
                  </a:cubicBezTo>
                  <a:cubicBezTo>
                    <a:pt x="131" y="1591"/>
                    <a:pt x="155" y="1749"/>
                    <a:pt x="206" y="1904"/>
                  </a:cubicBezTo>
                  <a:cubicBezTo>
                    <a:pt x="170" y="1746"/>
                    <a:pt x="159" y="1587"/>
                    <a:pt x="151" y="1430"/>
                  </a:cubicBezTo>
                  <a:cubicBezTo>
                    <a:pt x="143" y="1272"/>
                    <a:pt x="143" y="1114"/>
                    <a:pt x="143" y="957"/>
                  </a:cubicBezTo>
                  <a:cubicBezTo>
                    <a:pt x="143" y="636"/>
                    <a:pt x="155" y="321"/>
                    <a:pt x="170" y="5"/>
                  </a:cubicBezTo>
                  <a:lnTo>
                    <a:pt x="1"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5"/>
            <p:cNvSpPr/>
            <p:nvPr/>
          </p:nvSpPr>
          <p:spPr>
            <a:xfrm>
              <a:off x="7707631" y="3023529"/>
              <a:ext cx="118873" cy="26380"/>
            </a:xfrm>
            <a:custGeom>
              <a:rect b="b" l="l" r="r" t="t"/>
              <a:pathLst>
                <a:path extrusionOk="0" h="644" w="2902">
                  <a:moveTo>
                    <a:pt x="2901" y="0"/>
                  </a:moveTo>
                  <a:cubicBezTo>
                    <a:pt x="2400" y="43"/>
                    <a:pt x="1918" y="134"/>
                    <a:pt x="1433" y="237"/>
                  </a:cubicBezTo>
                  <a:cubicBezTo>
                    <a:pt x="952" y="347"/>
                    <a:pt x="474" y="469"/>
                    <a:pt x="0" y="643"/>
                  </a:cubicBezTo>
                  <a:cubicBezTo>
                    <a:pt x="497" y="604"/>
                    <a:pt x="983" y="513"/>
                    <a:pt x="1468" y="407"/>
                  </a:cubicBezTo>
                  <a:cubicBezTo>
                    <a:pt x="1950" y="296"/>
                    <a:pt x="2431" y="174"/>
                    <a:pt x="2901"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5"/>
            <p:cNvSpPr/>
            <p:nvPr/>
          </p:nvSpPr>
          <p:spPr>
            <a:xfrm>
              <a:off x="7714758" y="3046591"/>
              <a:ext cx="111746" cy="28838"/>
            </a:xfrm>
            <a:custGeom>
              <a:rect b="b" l="l" r="r" t="t"/>
              <a:pathLst>
                <a:path extrusionOk="0" h="704" w="2728">
                  <a:moveTo>
                    <a:pt x="2727" y="1"/>
                  </a:moveTo>
                  <a:cubicBezTo>
                    <a:pt x="2254" y="53"/>
                    <a:pt x="1796" y="155"/>
                    <a:pt x="1341" y="270"/>
                  </a:cubicBezTo>
                  <a:cubicBezTo>
                    <a:pt x="888" y="388"/>
                    <a:pt x="438" y="522"/>
                    <a:pt x="0" y="704"/>
                  </a:cubicBezTo>
                  <a:cubicBezTo>
                    <a:pt x="474" y="652"/>
                    <a:pt x="931" y="550"/>
                    <a:pt x="1385" y="436"/>
                  </a:cubicBezTo>
                  <a:cubicBezTo>
                    <a:pt x="1839" y="317"/>
                    <a:pt x="2289" y="183"/>
                    <a:pt x="272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5"/>
            <p:cNvSpPr/>
            <p:nvPr/>
          </p:nvSpPr>
          <p:spPr>
            <a:xfrm>
              <a:off x="7724753" y="3072028"/>
              <a:ext cx="95402" cy="33303"/>
            </a:xfrm>
            <a:custGeom>
              <a:rect b="b" l="l" r="r" t="t"/>
              <a:pathLst>
                <a:path extrusionOk="0" h="813" w="2329">
                  <a:moveTo>
                    <a:pt x="2329" y="0"/>
                  </a:moveTo>
                  <a:lnTo>
                    <a:pt x="2329" y="0"/>
                  </a:lnTo>
                  <a:cubicBezTo>
                    <a:pt x="1919" y="71"/>
                    <a:pt x="1524" y="193"/>
                    <a:pt x="1137" y="323"/>
                  </a:cubicBezTo>
                  <a:cubicBezTo>
                    <a:pt x="747" y="462"/>
                    <a:pt x="363" y="611"/>
                    <a:pt x="1" y="813"/>
                  </a:cubicBezTo>
                  <a:cubicBezTo>
                    <a:pt x="411" y="742"/>
                    <a:pt x="802" y="620"/>
                    <a:pt x="1192" y="489"/>
                  </a:cubicBezTo>
                  <a:cubicBezTo>
                    <a:pt x="1580" y="351"/>
                    <a:pt x="1962" y="201"/>
                    <a:pt x="2329"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5"/>
            <p:cNvSpPr/>
            <p:nvPr/>
          </p:nvSpPr>
          <p:spPr>
            <a:xfrm>
              <a:off x="8341644" y="3914533"/>
              <a:ext cx="4424" cy="348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5"/>
            <p:cNvSpPr/>
            <p:nvPr/>
          </p:nvSpPr>
          <p:spPr>
            <a:xfrm>
              <a:off x="8334844" y="3937635"/>
              <a:ext cx="7824" cy="5940"/>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5"/>
            <p:cNvSpPr/>
            <p:nvPr/>
          </p:nvSpPr>
          <p:spPr>
            <a:xfrm>
              <a:off x="8306580" y="3935956"/>
              <a:ext cx="6800" cy="7250"/>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5"/>
            <p:cNvSpPr/>
            <p:nvPr/>
          </p:nvSpPr>
          <p:spPr>
            <a:xfrm>
              <a:off x="8334844" y="4044669"/>
              <a:ext cx="7332" cy="7087"/>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5"/>
            <p:cNvSpPr/>
            <p:nvPr/>
          </p:nvSpPr>
          <p:spPr>
            <a:xfrm>
              <a:off x="8262751" y="4006082"/>
              <a:ext cx="6677" cy="766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5"/>
            <p:cNvSpPr/>
            <p:nvPr/>
          </p:nvSpPr>
          <p:spPr>
            <a:xfrm>
              <a:off x="8302034" y="4014643"/>
              <a:ext cx="7332" cy="655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5"/>
            <p:cNvSpPr/>
            <p:nvPr/>
          </p:nvSpPr>
          <p:spPr>
            <a:xfrm>
              <a:off x="8280692" y="4038852"/>
              <a:ext cx="4752" cy="5284"/>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5"/>
            <p:cNvSpPr/>
            <p:nvPr/>
          </p:nvSpPr>
          <p:spPr>
            <a:xfrm>
              <a:off x="8307031" y="4034920"/>
              <a:ext cx="4588" cy="446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5"/>
            <p:cNvSpPr/>
            <p:nvPr/>
          </p:nvSpPr>
          <p:spPr>
            <a:xfrm>
              <a:off x="8330994" y="4085917"/>
              <a:ext cx="6636" cy="55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5"/>
            <p:cNvSpPr/>
            <p:nvPr/>
          </p:nvSpPr>
          <p:spPr>
            <a:xfrm>
              <a:off x="8301870" y="4132450"/>
              <a:ext cx="6185" cy="6185"/>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5"/>
            <p:cNvSpPr/>
            <p:nvPr/>
          </p:nvSpPr>
          <p:spPr>
            <a:xfrm>
              <a:off x="8249807" y="4121308"/>
              <a:ext cx="7988" cy="6677"/>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5"/>
            <p:cNvSpPr/>
            <p:nvPr/>
          </p:nvSpPr>
          <p:spPr>
            <a:xfrm>
              <a:off x="8304041" y="4143960"/>
              <a:ext cx="6308" cy="6431"/>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5"/>
            <p:cNvSpPr/>
            <p:nvPr/>
          </p:nvSpPr>
          <p:spPr>
            <a:xfrm>
              <a:off x="8335664" y="4118605"/>
              <a:ext cx="6677" cy="6349"/>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5"/>
            <p:cNvSpPr/>
            <p:nvPr/>
          </p:nvSpPr>
          <p:spPr>
            <a:xfrm>
              <a:off x="8324481" y="4169152"/>
              <a:ext cx="7005" cy="4588"/>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5"/>
            <p:cNvSpPr/>
            <p:nvPr/>
          </p:nvSpPr>
          <p:spPr>
            <a:xfrm>
              <a:off x="8278603" y="4145066"/>
              <a:ext cx="4875" cy="55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5"/>
            <p:cNvSpPr/>
            <p:nvPr/>
          </p:nvSpPr>
          <p:spPr>
            <a:xfrm>
              <a:off x="8270820" y="4126388"/>
              <a:ext cx="4915" cy="5202"/>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5"/>
            <p:cNvSpPr/>
            <p:nvPr/>
          </p:nvSpPr>
          <p:spPr>
            <a:xfrm>
              <a:off x="8225762" y="4150227"/>
              <a:ext cx="6964" cy="7168"/>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5"/>
            <p:cNvSpPr/>
            <p:nvPr/>
          </p:nvSpPr>
          <p:spPr>
            <a:xfrm>
              <a:off x="8245301" y="4160591"/>
              <a:ext cx="5694" cy="3810"/>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5"/>
            <p:cNvSpPr/>
            <p:nvPr/>
          </p:nvSpPr>
          <p:spPr>
            <a:xfrm>
              <a:off x="8275982" y="4044873"/>
              <a:ext cx="4137" cy="4670"/>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5"/>
            <p:cNvSpPr/>
            <p:nvPr/>
          </p:nvSpPr>
          <p:spPr>
            <a:xfrm>
              <a:off x="8271967" y="4051509"/>
              <a:ext cx="6677" cy="4383"/>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5"/>
            <p:cNvSpPr/>
            <p:nvPr/>
          </p:nvSpPr>
          <p:spPr>
            <a:xfrm>
              <a:off x="8317886" y="4072031"/>
              <a:ext cx="2130" cy="1639"/>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5"/>
            <p:cNvSpPr/>
            <p:nvPr/>
          </p:nvSpPr>
          <p:spPr>
            <a:xfrm>
              <a:off x="8342463" y="3905234"/>
              <a:ext cx="14787" cy="4875"/>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5"/>
            <p:cNvSpPr/>
            <p:nvPr/>
          </p:nvSpPr>
          <p:spPr>
            <a:xfrm>
              <a:off x="8337261" y="3892536"/>
              <a:ext cx="5530" cy="5899"/>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5"/>
            <p:cNvSpPr/>
            <p:nvPr/>
          </p:nvSpPr>
          <p:spPr>
            <a:xfrm>
              <a:off x="8211343" y="4162475"/>
              <a:ext cx="4752" cy="4055"/>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5"/>
            <p:cNvSpPr/>
            <p:nvPr/>
          </p:nvSpPr>
          <p:spPr>
            <a:xfrm>
              <a:off x="8275367" y="4197538"/>
              <a:ext cx="7824" cy="5284"/>
            </a:xfrm>
            <a:custGeom>
              <a:rect b="b" l="l" r="r" t="t"/>
              <a:pathLst>
                <a:path extrusionOk="0" h="129" w="191">
                  <a:moveTo>
                    <a:pt x="141" y="0"/>
                  </a:moveTo>
                  <a:cubicBezTo>
                    <a:pt x="129" y="0"/>
                    <a:pt x="118" y="5"/>
                    <a:pt x="107" y="14"/>
                  </a:cubicBezTo>
                  <a:cubicBezTo>
                    <a:pt x="109" y="12"/>
                    <a:pt x="109" y="11"/>
                    <a:pt x="108" y="11"/>
                  </a:cubicBezTo>
                  <a:cubicBezTo>
                    <a:pt x="107" y="11"/>
                    <a:pt x="103" y="13"/>
                    <a:pt x="102" y="14"/>
                  </a:cubicBezTo>
                  <a:lnTo>
                    <a:pt x="95" y="14"/>
                  </a:lnTo>
                  <a:cubicBezTo>
                    <a:pt x="92" y="14"/>
                    <a:pt x="92" y="14"/>
                    <a:pt x="99" y="18"/>
                  </a:cubicBezTo>
                  <a:cubicBezTo>
                    <a:pt x="95" y="18"/>
                    <a:pt x="87" y="14"/>
                    <a:pt x="83" y="10"/>
                  </a:cubicBezTo>
                  <a:cubicBezTo>
                    <a:pt x="78" y="8"/>
                    <a:pt x="73" y="7"/>
                    <a:pt x="68" y="7"/>
                  </a:cubicBezTo>
                  <a:cubicBezTo>
                    <a:pt x="38" y="7"/>
                    <a:pt x="12" y="34"/>
                    <a:pt x="8" y="62"/>
                  </a:cubicBezTo>
                  <a:cubicBezTo>
                    <a:pt x="1" y="97"/>
                    <a:pt x="28" y="128"/>
                    <a:pt x="68" y="128"/>
                  </a:cubicBezTo>
                  <a:cubicBezTo>
                    <a:pt x="115" y="128"/>
                    <a:pt x="154" y="109"/>
                    <a:pt x="178" y="69"/>
                  </a:cubicBezTo>
                  <a:cubicBezTo>
                    <a:pt x="190" y="50"/>
                    <a:pt x="186" y="22"/>
                    <a:pt x="166" y="10"/>
                  </a:cubicBezTo>
                  <a:cubicBezTo>
                    <a:pt x="158" y="3"/>
                    <a:pt x="149" y="0"/>
                    <a:pt x="1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5"/>
            <p:cNvSpPr/>
            <p:nvPr/>
          </p:nvSpPr>
          <p:spPr>
            <a:xfrm>
              <a:off x="8308915" y="3897779"/>
              <a:ext cx="20481" cy="19908"/>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5"/>
            <p:cNvSpPr/>
            <p:nvPr/>
          </p:nvSpPr>
          <p:spPr>
            <a:xfrm>
              <a:off x="8302197" y="3935382"/>
              <a:ext cx="2622" cy="1679"/>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5"/>
            <p:cNvSpPr/>
            <p:nvPr/>
          </p:nvSpPr>
          <p:spPr>
            <a:xfrm>
              <a:off x="8293309" y="3948654"/>
              <a:ext cx="1352" cy="983"/>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5"/>
            <p:cNvSpPr/>
            <p:nvPr/>
          </p:nvSpPr>
          <p:spPr>
            <a:xfrm>
              <a:off x="8282167" y="3963277"/>
              <a:ext cx="5079" cy="2540"/>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5"/>
            <p:cNvSpPr/>
            <p:nvPr/>
          </p:nvSpPr>
          <p:spPr>
            <a:xfrm>
              <a:off x="8249643" y="4043235"/>
              <a:ext cx="4260" cy="4055"/>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5"/>
            <p:cNvSpPr/>
            <p:nvPr/>
          </p:nvSpPr>
          <p:spPr>
            <a:xfrm>
              <a:off x="8238706" y="4066419"/>
              <a:ext cx="5325" cy="6636"/>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5"/>
            <p:cNvSpPr/>
            <p:nvPr/>
          </p:nvSpPr>
          <p:spPr>
            <a:xfrm>
              <a:off x="8327594" y="3938782"/>
              <a:ext cx="655" cy="69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5"/>
            <p:cNvSpPr/>
            <p:nvPr/>
          </p:nvSpPr>
          <p:spPr>
            <a:xfrm>
              <a:off x="8329847" y="3934030"/>
              <a:ext cx="5858" cy="4219"/>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
            <p:cNvSpPr/>
            <p:nvPr/>
          </p:nvSpPr>
          <p:spPr>
            <a:xfrm>
              <a:off x="8326447" y="3935259"/>
              <a:ext cx="6021" cy="6308"/>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
            <p:cNvSpPr/>
            <p:nvPr/>
          </p:nvSpPr>
          <p:spPr>
            <a:xfrm>
              <a:off x="8325833" y="3943656"/>
              <a:ext cx="6308" cy="5038"/>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5"/>
            <p:cNvSpPr/>
            <p:nvPr/>
          </p:nvSpPr>
          <p:spPr>
            <a:xfrm>
              <a:off x="8312233" y="3960246"/>
              <a:ext cx="57348" cy="35474"/>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5"/>
            <p:cNvSpPr/>
            <p:nvPr/>
          </p:nvSpPr>
          <p:spPr>
            <a:xfrm>
              <a:off x="8314773" y="3989534"/>
              <a:ext cx="50507" cy="9626"/>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5"/>
            <p:cNvSpPr/>
            <p:nvPr/>
          </p:nvSpPr>
          <p:spPr>
            <a:xfrm>
              <a:off x="8336524" y="3980727"/>
              <a:ext cx="4915" cy="2663"/>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5"/>
            <p:cNvSpPr/>
            <p:nvPr/>
          </p:nvSpPr>
          <p:spPr>
            <a:xfrm>
              <a:off x="8280856" y="4058923"/>
              <a:ext cx="52186" cy="46861"/>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5"/>
            <p:cNvSpPr/>
            <p:nvPr/>
          </p:nvSpPr>
          <p:spPr>
            <a:xfrm>
              <a:off x="8284748" y="4104883"/>
              <a:ext cx="49032" cy="9995"/>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5"/>
            <p:cNvSpPr/>
            <p:nvPr/>
          </p:nvSpPr>
          <p:spPr>
            <a:xfrm>
              <a:off x="8281430" y="4039876"/>
              <a:ext cx="14501" cy="8233"/>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8340006" y="4062282"/>
              <a:ext cx="3932" cy="3318"/>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5"/>
            <p:cNvSpPr/>
            <p:nvPr/>
          </p:nvSpPr>
          <p:spPr>
            <a:xfrm>
              <a:off x="8343037" y="4041310"/>
              <a:ext cx="4834" cy="4260"/>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5"/>
            <p:cNvSpPr/>
            <p:nvPr/>
          </p:nvSpPr>
          <p:spPr>
            <a:xfrm>
              <a:off x="8325300" y="4028366"/>
              <a:ext cx="3318" cy="4915"/>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5"/>
            <p:cNvSpPr/>
            <p:nvPr/>
          </p:nvSpPr>
          <p:spPr>
            <a:xfrm>
              <a:off x="8236576" y="4165056"/>
              <a:ext cx="60911" cy="2744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8310759" y="4163335"/>
              <a:ext cx="2499" cy="4055"/>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8330175" y="4141789"/>
              <a:ext cx="4260" cy="3523"/>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5"/>
            <p:cNvSpPr/>
            <p:nvPr/>
          </p:nvSpPr>
          <p:spPr>
            <a:xfrm>
              <a:off x="8316043" y="4191107"/>
              <a:ext cx="8725" cy="7250"/>
            </a:xfrm>
            <a:custGeom>
              <a:rect b="b" l="l" r="r" t="t"/>
              <a:pathLst>
                <a:path extrusionOk="0" h="177" w="213">
                  <a:moveTo>
                    <a:pt x="46" y="0"/>
                  </a:moveTo>
                  <a:cubicBezTo>
                    <a:pt x="21" y="0"/>
                    <a:pt x="0" y="29"/>
                    <a:pt x="22" y="57"/>
                  </a:cubicBezTo>
                  <a:cubicBezTo>
                    <a:pt x="53" y="92"/>
                    <a:pt x="81" y="128"/>
                    <a:pt x="112" y="163"/>
                  </a:cubicBezTo>
                  <a:cubicBezTo>
                    <a:pt x="121" y="173"/>
                    <a:pt x="131" y="177"/>
                    <a:pt x="141" y="177"/>
                  </a:cubicBezTo>
                  <a:cubicBezTo>
                    <a:pt x="178" y="177"/>
                    <a:pt x="212" y="127"/>
                    <a:pt x="176" y="96"/>
                  </a:cubicBezTo>
                  <a:cubicBezTo>
                    <a:pt x="141" y="68"/>
                    <a:pt x="108" y="37"/>
                    <a:pt x="69" y="10"/>
                  </a:cubicBezTo>
                  <a:cubicBezTo>
                    <a:pt x="62" y="3"/>
                    <a:pt x="54" y="0"/>
                    <a:pt x="46"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8279422" y="4162844"/>
              <a:ext cx="5038" cy="6882"/>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8308956" y="4149080"/>
              <a:ext cx="6554" cy="4915"/>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8200202" y="3936529"/>
              <a:ext cx="4260" cy="3277"/>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8227687" y="3941240"/>
              <a:ext cx="5038" cy="3932"/>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8238501" y="3917523"/>
              <a:ext cx="11347" cy="11306"/>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8248209" y="3945746"/>
              <a:ext cx="6021" cy="4711"/>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8200202" y="3836500"/>
              <a:ext cx="4547" cy="4014"/>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8233340" y="3845512"/>
              <a:ext cx="3891" cy="376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8227851" y="3795825"/>
              <a:ext cx="4055" cy="3400"/>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5"/>
            <p:cNvSpPr/>
            <p:nvPr/>
          </p:nvSpPr>
          <p:spPr>
            <a:xfrm>
              <a:off x="8224123" y="3804468"/>
              <a:ext cx="205" cy="205"/>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5"/>
            <p:cNvSpPr/>
            <p:nvPr/>
          </p:nvSpPr>
          <p:spPr>
            <a:xfrm>
              <a:off x="8236207" y="3851779"/>
              <a:ext cx="6431" cy="4588"/>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8192787" y="3837278"/>
              <a:ext cx="3113" cy="2458"/>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8204871" y="3837033"/>
              <a:ext cx="3605" cy="27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5"/>
            <p:cNvSpPr/>
            <p:nvPr/>
          </p:nvSpPr>
          <p:spPr>
            <a:xfrm>
              <a:off x="8200939" y="3800331"/>
              <a:ext cx="5448" cy="8193"/>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5"/>
            <p:cNvSpPr/>
            <p:nvPr/>
          </p:nvSpPr>
          <p:spPr>
            <a:xfrm>
              <a:off x="8236617" y="3839245"/>
              <a:ext cx="8152" cy="3277"/>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5"/>
            <p:cNvSpPr/>
            <p:nvPr/>
          </p:nvSpPr>
          <p:spPr>
            <a:xfrm>
              <a:off x="8166244" y="3890898"/>
              <a:ext cx="3605" cy="2867"/>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a:off x="8152358" y="3930221"/>
              <a:ext cx="2294" cy="2622"/>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8165261" y="3958198"/>
              <a:ext cx="2335" cy="4055"/>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5"/>
            <p:cNvSpPr/>
            <p:nvPr/>
          </p:nvSpPr>
          <p:spPr>
            <a:xfrm>
              <a:off x="8186971" y="3917154"/>
              <a:ext cx="2744" cy="3400"/>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5"/>
            <p:cNvSpPr/>
            <p:nvPr/>
          </p:nvSpPr>
          <p:spPr>
            <a:xfrm>
              <a:off x="8197129" y="3927149"/>
              <a:ext cx="4219" cy="2826"/>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5"/>
            <p:cNvSpPr/>
            <p:nvPr/>
          </p:nvSpPr>
          <p:spPr>
            <a:xfrm>
              <a:off x="8219741" y="3964834"/>
              <a:ext cx="9135" cy="2622"/>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8170258" y="3948982"/>
              <a:ext cx="246" cy="205"/>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p:nvPr/>
          </p:nvSpPr>
          <p:spPr>
            <a:xfrm>
              <a:off x="8200898" y="3901466"/>
              <a:ext cx="17450" cy="27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5"/>
            <p:cNvSpPr/>
            <p:nvPr/>
          </p:nvSpPr>
          <p:spPr>
            <a:xfrm>
              <a:off x="8246284" y="3912566"/>
              <a:ext cx="2581" cy="4383"/>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5"/>
            <p:cNvSpPr/>
            <p:nvPr/>
          </p:nvSpPr>
          <p:spPr>
            <a:xfrm>
              <a:off x="8234118" y="4014521"/>
              <a:ext cx="4752" cy="5243"/>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5"/>
            <p:cNvSpPr/>
            <p:nvPr/>
          </p:nvSpPr>
          <p:spPr>
            <a:xfrm>
              <a:off x="8178696" y="4039466"/>
              <a:ext cx="8766" cy="5284"/>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8163008" y="4046676"/>
              <a:ext cx="5735" cy="3072"/>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a:off x="8201799" y="4054336"/>
              <a:ext cx="11388" cy="7005"/>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8150064" y="4021607"/>
              <a:ext cx="4915" cy="4301"/>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8161124" y="4052165"/>
              <a:ext cx="8070" cy="2622"/>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8214866" y="4023204"/>
              <a:ext cx="14869" cy="12985"/>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a:off x="8151702" y="4056670"/>
              <a:ext cx="3113" cy="3769"/>
            </a:xfrm>
            <a:custGeom>
              <a:rect b="b" l="l" r="r" t="t"/>
              <a:pathLst>
                <a:path extrusionOk="0" h="92" w="76">
                  <a:moveTo>
                    <a:pt x="44" y="0"/>
                  </a:moveTo>
                  <a:cubicBezTo>
                    <a:pt x="24" y="0"/>
                    <a:pt x="9" y="15"/>
                    <a:pt x="16" y="35"/>
                  </a:cubicBezTo>
                  <a:lnTo>
                    <a:pt x="16" y="51"/>
                  </a:lnTo>
                  <a:cubicBezTo>
                    <a:pt x="13" y="59"/>
                    <a:pt x="9" y="63"/>
                    <a:pt x="4" y="71"/>
                  </a:cubicBezTo>
                  <a:cubicBezTo>
                    <a:pt x="0" y="75"/>
                    <a:pt x="4" y="83"/>
                    <a:pt x="9" y="86"/>
                  </a:cubicBezTo>
                  <a:cubicBezTo>
                    <a:pt x="13" y="91"/>
                    <a:pt x="20" y="91"/>
                    <a:pt x="24" y="91"/>
                  </a:cubicBezTo>
                  <a:cubicBezTo>
                    <a:pt x="48" y="79"/>
                    <a:pt x="64" y="59"/>
                    <a:pt x="71" y="35"/>
                  </a:cubicBezTo>
                  <a:cubicBezTo>
                    <a:pt x="75" y="15"/>
                    <a:pt x="60" y="0"/>
                    <a:pt x="4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a:off x="8170463" y="4144902"/>
              <a:ext cx="5530" cy="5202"/>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a:off x="8104964" y="4163909"/>
              <a:ext cx="3932" cy="3195"/>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a:off x="8181441" y="3850468"/>
              <a:ext cx="36211" cy="9626"/>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a:off x="8242106" y="3862675"/>
              <a:ext cx="3728" cy="3318"/>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5"/>
            <p:cNvSpPr/>
            <p:nvPr/>
          </p:nvSpPr>
          <p:spPr>
            <a:xfrm>
              <a:off x="8214784" y="3952832"/>
              <a:ext cx="11756" cy="5448"/>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a:off x="8215235" y="3837442"/>
              <a:ext cx="2949" cy="2867"/>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8258081" y="3863289"/>
              <a:ext cx="4875" cy="4875"/>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8232848" y="3801805"/>
              <a:ext cx="4096" cy="3400"/>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8213596" y="3831912"/>
              <a:ext cx="4096" cy="3154"/>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a:off x="8229367" y="3848666"/>
              <a:ext cx="5325" cy="4096"/>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8213473" y="3803321"/>
              <a:ext cx="3236" cy="3113"/>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8174150" y="3864108"/>
              <a:ext cx="3932" cy="3850"/>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a:off x="8170135" y="3936775"/>
              <a:ext cx="4547" cy="5612"/>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a:off x="8200038" y="3923913"/>
              <a:ext cx="2622" cy="3154"/>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a:off x="8212490" y="3947671"/>
              <a:ext cx="3605" cy="27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a:off x="8227155" y="3952299"/>
              <a:ext cx="4629" cy="9176"/>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8227687" y="3916171"/>
              <a:ext cx="5038" cy="4055"/>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8245915" y="3969012"/>
              <a:ext cx="4915" cy="4588"/>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8207943" y="3955126"/>
              <a:ext cx="4588" cy="4752"/>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a:off x="8171282" y="3952013"/>
              <a:ext cx="9585" cy="6718"/>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a:off x="8199546" y="3925428"/>
              <a:ext cx="5694" cy="4260"/>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a:off x="8196146" y="4020132"/>
              <a:ext cx="3932" cy="3605"/>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5"/>
            <p:cNvSpPr/>
            <p:nvPr/>
          </p:nvSpPr>
          <p:spPr>
            <a:xfrm>
              <a:off x="8174150" y="4006041"/>
              <a:ext cx="65991" cy="6595"/>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5"/>
            <p:cNvSpPr/>
            <p:nvPr/>
          </p:nvSpPr>
          <p:spPr>
            <a:xfrm>
              <a:off x="8220437" y="3989370"/>
              <a:ext cx="9995" cy="2499"/>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a:off x="8211220" y="3923135"/>
              <a:ext cx="3236" cy="164"/>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a:off x="8183694" y="4072482"/>
              <a:ext cx="18474" cy="3973"/>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8165670" y="4118523"/>
              <a:ext cx="20235" cy="4629"/>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7787343" y="3085627"/>
              <a:ext cx="127721" cy="140870"/>
            </a:xfrm>
            <a:custGeom>
              <a:rect b="b" l="l" r="r" t="t"/>
              <a:pathLst>
                <a:path extrusionOk="0" h="3439" w="3118">
                  <a:moveTo>
                    <a:pt x="2689" y="0"/>
                  </a:moveTo>
                  <a:cubicBezTo>
                    <a:pt x="2671" y="0"/>
                    <a:pt x="2653" y="15"/>
                    <a:pt x="2660" y="39"/>
                  </a:cubicBezTo>
                  <a:cubicBezTo>
                    <a:pt x="2940" y="978"/>
                    <a:pt x="2842" y="1898"/>
                    <a:pt x="1961" y="2454"/>
                  </a:cubicBezTo>
                  <a:cubicBezTo>
                    <a:pt x="1685" y="2628"/>
                    <a:pt x="1425" y="2750"/>
                    <a:pt x="1097" y="2782"/>
                  </a:cubicBezTo>
                  <a:cubicBezTo>
                    <a:pt x="782" y="2812"/>
                    <a:pt x="438" y="2927"/>
                    <a:pt x="125" y="2927"/>
                  </a:cubicBezTo>
                  <a:cubicBezTo>
                    <a:pt x="120" y="2927"/>
                    <a:pt x="115" y="2927"/>
                    <a:pt x="110" y="2927"/>
                  </a:cubicBezTo>
                  <a:cubicBezTo>
                    <a:pt x="28" y="2927"/>
                    <a:pt x="0" y="3026"/>
                    <a:pt x="48" y="3082"/>
                  </a:cubicBezTo>
                  <a:cubicBezTo>
                    <a:pt x="279" y="3356"/>
                    <a:pt x="586" y="3438"/>
                    <a:pt x="925" y="3438"/>
                  </a:cubicBezTo>
                  <a:cubicBezTo>
                    <a:pt x="995" y="3438"/>
                    <a:pt x="1068" y="3435"/>
                    <a:pt x="1141" y="3428"/>
                  </a:cubicBezTo>
                  <a:cubicBezTo>
                    <a:pt x="1649" y="3390"/>
                    <a:pt x="1899" y="3192"/>
                    <a:pt x="2258" y="2836"/>
                  </a:cubicBezTo>
                  <a:cubicBezTo>
                    <a:pt x="3035" y="2067"/>
                    <a:pt x="3118" y="1006"/>
                    <a:pt x="2719" y="23"/>
                  </a:cubicBezTo>
                  <a:cubicBezTo>
                    <a:pt x="2714" y="7"/>
                    <a:pt x="2702" y="0"/>
                    <a:pt x="2689" y="0"/>
                  </a:cubicBezTo>
                  <a:close/>
                </a:path>
              </a:pathLst>
            </a:custGeom>
            <a:solidFill>
              <a:srgbClr val="90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0" name="Google Shape;1240;p35"/>
          <p:cNvSpPr txBox="1"/>
          <p:nvPr/>
        </p:nvSpPr>
        <p:spPr>
          <a:xfrm>
            <a:off x="5879500" y="4350871"/>
            <a:ext cx="864000" cy="212700"/>
          </a:xfrm>
          <a:prstGeom prst="rect">
            <a:avLst/>
          </a:prstGeom>
          <a:noFill/>
          <a:ln>
            <a:noFill/>
          </a:ln>
        </p:spPr>
        <p:txBody>
          <a:bodyPr anchorCtr="0" anchor="ctr" bIns="0" lIns="91425" spcFirstLastPara="1" rIns="0" wrap="square" tIns="6350">
            <a:noAutofit/>
          </a:bodyPr>
          <a:lstStyle/>
          <a:p>
            <a:pPr indent="0" lvl="0" marL="0" marR="0" rtl="0" algn="r">
              <a:lnSpc>
                <a:spcPct val="100000"/>
              </a:lnSpc>
              <a:spcBef>
                <a:spcPts val="0"/>
              </a:spcBef>
              <a:spcAft>
                <a:spcPts val="0"/>
              </a:spcAft>
              <a:buNone/>
            </a:pPr>
            <a:r>
              <a:t/>
            </a:r>
            <a:endParaRPr>
              <a:solidFill>
                <a:srgbClr val="2A2929"/>
              </a:solidFill>
              <a:latin typeface="Barlow"/>
              <a:ea typeface="Barlow"/>
              <a:cs typeface="Barlow"/>
              <a:sym typeface="Barlow"/>
            </a:endParaRPr>
          </a:p>
        </p:txBody>
      </p:sp>
      <p:pic>
        <p:nvPicPr>
          <p:cNvPr id="1241" name="Google Shape;1241;p35"/>
          <p:cNvPicPr preferRelativeResize="0"/>
          <p:nvPr/>
        </p:nvPicPr>
        <p:blipFill>
          <a:blip r:embed="rId3">
            <a:alphaModFix/>
          </a:blip>
          <a:stretch>
            <a:fillRect/>
          </a:stretch>
        </p:blipFill>
        <p:spPr>
          <a:xfrm>
            <a:off x="3797600" y="2094838"/>
            <a:ext cx="3924726" cy="1592141"/>
          </a:xfrm>
          <a:prstGeom prst="rect">
            <a:avLst/>
          </a:prstGeom>
          <a:noFill/>
          <a:ln>
            <a:noFill/>
          </a:ln>
        </p:spPr>
      </p:pic>
      <p:sp>
        <p:nvSpPr>
          <p:cNvPr id="1242" name="Google Shape;1242;p35"/>
          <p:cNvSpPr txBox="1"/>
          <p:nvPr/>
        </p:nvSpPr>
        <p:spPr>
          <a:xfrm>
            <a:off x="4117350" y="4010975"/>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Total number of Invoices in data = 90515</a:t>
            </a:r>
            <a:endParaRPr>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246" name="Shape 1246"/>
        <p:cNvGrpSpPr/>
        <p:nvPr/>
      </p:nvGrpSpPr>
      <p:grpSpPr>
        <a:xfrm>
          <a:off x="0" y="0"/>
          <a:ext cx="0" cy="0"/>
          <a:chOff x="0" y="0"/>
          <a:chExt cx="0" cy="0"/>
        </a:xfrm>
      </p:grpSpPr>
      <p:grpSp>
        <p:nvGrpSpPr>
          <p:cNvPr id="1247" name="Google Shape;1247;p36"/>
          <p:cNvGrpSpPr/>
          <p:nvPr/>
        </p:nvGrpSpPr>
        <p:grpSpPr>
          <a:xfrm>
            <a:off x="2001575" y="1865051"/>
            <a:ext cx="6822775" cy="2991600"/>
            <a:chOff x="2001575" y="1865051"/>
            <a:chExt cx="6822775" cy="2991600"/>
          </a:xfrm>
        </p:grpSpPr>
        <p:sp>
          <p:nvSpPr>
            <p:cNvPr id="1248" name="Google Shape;1248;p36"/>
            <p:cNvSpPr/>
            <p:nvPr/>
          </p:nvSpPr>
          <p:spPr>
            <a:xfrm>
              <a:off x="2455650" y="1865051"/>
              <a:ext cx="6368700" cy="299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6"/>
            <p:cNvSpPr/>
            <p:nvPr/>
          </p:nvSpPr>
          <p:spPr>
            <a:xfrm rot="-5400000">
              <a:off x="1976825" y="188980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36"/>
          <p:cNvSpPr txBox="1"/>
          <p:nvPr>
            <p:ph type="ctrTitle"/>
          </p:nvPr>
        </p:nvSpPr>
        <p:spPr>
          <a:xfrm>
            <a:off x="629825" y="416350"/>
            <a:ext cx="8019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2A2929"/>
                </a:solidFill>
              </a:rPr>
              <a:t>Exploratory Data Analysis</a:t>
            </a:r>
            <a:endParaRPr b="0" sz="2600">
              <a:solidFill>
                <a:srgbClr val="2A2929"/>
              </a:solidFill>
            </a:endParaRPr>
          </a:p>
        </p:txBody>
      </p:sp>
      <p:grpSp>
        <p:nvGrpSpPr>
          <p:cNvPr id="1251" name="Google Shape;1251;p36"/>
          <p:cNvGrpSpPr/>
          <p:nvPr/>
        </p:nvGrpSpPr>
        <p:grpSpPr>
          <a:xfrm>
            <a:off x="166463" y="1837275"/>
            <a:ext cx="1826182" cy="3019429"/>
            <a:chOff x="6589688" y="2066700"/>
            <a:chExt cx="1826182" cy="3019429"/>
          </a:xfrm>
        </p:grpSpPr>
        <p:sp>
          <p:nvSpPr>
            <p:cNvPr id="1252" name="Google Shape;1252;p36"/>
            <p:cNvSpPr/>
            <p:nvPr/>
          </p:nvSpPr>
          <p:spPr>
            <a:xfrm>
              <a:off x="6589688" y="4822085"/>
              <a:ext cx="1682084"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6"/>
            <p:cNvSpPr/>
            <p:nvPr/>
          </p:nvSpPr>
          <p:spPr>
            <a:xfrm>
              <a:off x="7811880" y="4006533"/>
              <a:ext cx="290752" cy="254623"/>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6"/>
            <p:cNvSpPr/>
            <p:nvPr/>
          </p:nvSpPr>
          <p:spPr>
            <a:xfrm>
              <a:off x="7494586" y="3872342"/>
              <a:ext cx="364075" cy="454069"/>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6"/>
            <p:cNvSpPr/>
            <p:nvPr/>
          </p:nvSpPr>
          <p:spPr>
            <a:xfrm>
              <a:off x="8082026" y="3749005"/>
              <a:ext cx="216364" cy="497162"/>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6"/>
            <p:cNvSpPr/>
            <p:nvPr/>
          </p:nvSpPr>
          <p:spPr>
            <a:xfrm>
              <a:off x="8166244" y="3863453"/>
              <a:ext cx="88807" cy="29698"/>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6"/>
            <p:cNvSpPr/>
            <p:nvPr/>
          </p:nvSpPr>
          <p:spPr>
            <a:xfrm>
              <a:off x="8144903" y="3974173"/>
              <a:ext cx="100604" cy="33548"/>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6"/>
            <p:cNvSpPr/>
            <p:nvPr/>
          </p:nvSpPr>
          <p:spPr>
            <a:xfrm>
              <a:off x="8122578" y="4078380"/>
              <a:ext cx="122437" cy="40799"/>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6"/>
            <p:cNvSpPr/>
            <p:nvPr/>
          </p:nvSpPr>
          <p:spPr>
            <a:xfrm>
              <a:off x="7815280" y="3035326"/>
              <a:ext cx="345519" cy="1007063"/>
            </a:xfrm>
            <a:custGeom>
              <a:rect b="b" l="l" r="r" t="t"/>
              <a:pathLst>
                <a:path extrusionOk="0" h="24585" w="8435">
                  <a:moveTo>
                    <a:pt x="0" y="0"/>
                  </a:moveTo>
                  <a:lnTo>
                    <a:pt x="1370" y="10628"/>
                  </a:lnTo>
                  <a:lnTo>
                    <a:pt x="4579" y="20743"/>
                  </a:lnTo>
                  <a:cubicBezTo>
                    <a:pt x="3801" y="21066"/>
                    <a:pt x="3936" y="22645"/>
                    <a:pt x="3936" y="22645"/>
                  </a:cubicBezTo>
                  <a:cubicBezTo>
                    <a:pt x="3936" y="22645"/>
                    <a:pt x="3320" y="23126"/>
                    <a:pt x="3616" y="23876"/>
                  </a:cubicBezTo>
                  <a:cubicBezTo>
                    <a:pt x="3796" y="24333"/>
                    <a:pt x="4045" y="24422"/>
                    <a:pt x="4213" y="24422"/>
                  </a:cubicBezTo>
                  <a:cubicBezTo>
                    <a:pt x="4320" y="24422"/>
                    <a:pt x="4393" y="24386"/>
                    <a:pt x="4393" y="24386"/>
                  </a:cubicBezTo>
                  <a:cubicBezTo>
                    <a:pt x="4393" y="24386"/>
                    <a:pt x="4638" y="24577"/>
                    <a:pt x="4885" y="24577"/>
                  </a:cubicBezTo>
                  <a:cubicBezTo>
                    <a:pt x="5030" y="24577"/>
                    <a:pt x="5176" y="24511"/>
                    <a:pt x="5273" y="24302"/>
                  </a:cubicBezTo>
                  <a:cubicBezTo>
                    <a:pt x="5421" y="24451"/>
                    <a:pt x="5609" y="24585"/>
                    <a:pt x="5800" y="24585"/>
                  </a:cubicBezTo>
                  <a:cubicBezTo>
                    <a:pt x="5991" y="24585"/>
                    <a:pt x="6185" y="24451"/>
                    <a:pt x="6346" y="24062"/>
                  </a:cubicBezTo>
                  <a:cubicBezTo>
                    <a:pt x="6443" y="24098"/>
                    <a:pt x="6528" y="24115"/>
                    <a:pt x="6604" y="24115"/>
                  </a:cubicBezTo>
                  <a:cubicBezTo>
                    <a:pt x="7307" y="24115"/>
                    <a:pt x="7175" y="22696"/>
                    <a:pt x="7175" y="22696"/>
                  </a:cubicBezTo>
                  <a:cubicBezTo>
                    <a:pt x="7175" y="22696"/>
                    <a:pt x="8435" y="22242"/>
                    <a:pt x="7953" y="21572"/>
                  </a:cubicBezTo>
                  <a:cubicBezTo>
                    <a:pt x="7468" y="20905"/>
                    <a:pt x="5692" y="20707"/>
                    <a:pt x="5692" y="20707"/>
                  </a:cubicBezTo>
                  <a:lnTo>
                    <a:pt x="4007" y="10115"/>
                  </a:lnTo>
                  <a:lnTo>
                    <a:pt x="2779" y="296"/>
                  </a:lnTo>
                  <a:lnTo>
                    <a:pt x="0" y="0"/>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6"/>
            <p:cNvSpPr/>
            <p:nvPr/>
          </p:nvSpPr>
          <p:spPr>
            <a:xfrm>
              <a:off x="8044545" y="3924650"/>
              <a:ext cx="64680" cy="46861"/>
            </a:xfrm>
            <a:custGeom>
              <a:rect b="b" l="l" r="r" t="t"/>
              <a:pathLst>
                <a:path extrusionOk="0" h="1144" w="1579">
                  <a:moveTo>
                    <a:pt x="1134" y="0"/>
                  </a:moveTo>
                  <a:cubicBezTo>
                    <a:pt x="1093" y="0"/>
                    <a:pt x="1051" y="2"/>
                    <a:pt x="1010" y="7"/>
                  </a:cubicBezTo>
                  <a:cubicBezTo>
                    <a:pt x="876" y="23"/>
                    <a:pt x="738" y="54"/>
                    <a:pt x="607" y="105"/>
                  </a:cubicBezTo>
                  <a:cubicBezTo>
                    <a:pt x="478" y="156"/>
                    <a:pt x="355" y="227"/>
                    <a:pt x="241" y="318"/>
                  </a:cubicBezTo>
                  <a:cubicBezTo>
                    <a:pt x="186" y="366"/>
                    <a:pt x="138" y="421"/>
                    <a:pt x="91" y="476"/>
                  </a:cubicBezTo>
                  <a:cubicBezTo>
                    <a:pt x="44" y="539"/>
                    <a:pt x="0" y="634"/>
                    <a:pt x="20" y="733"/>
                  </a:cubicBezTo>
                  <a:cubicBezTo>
                    <a:pt x="39" y="832"/>
                    <a:pt x="106" y="894"/>
                    <a:pt x="170" y="941"/>
                  </a:cubicBezTo>
                  <a:cubicBezTo>
                    <a:pt x="233" y="989"/>
                    <a:pt x="299" y="1021"/>
                    <a:pt x="367" y="1048"/>
                  </a:cubicBezTo>
                  <a:cubicBezTo>
                    <a:pt x="501" y="1096"/>
                    <a:pt x="639" y="1127"/>
                    <a:pt x="778" y="1136"/>
                  </a:cubicBezTo>
                  <a:cubicBezTo>
                    <a:pt x="835" y="1141"/>
                    <a:pt x="894" y="1144"/>
                    <a:pt x="953" y="1144"/>
                  </a:cubicBezTo>
                  <a:cubicBezTo>
                    <a:pt x="1173" y="1144"/>
                    <a:pt x="1395" y="1104"/>
                    <a:pt x="1578" y="985"/>
                  </a:cubicBezTo>
                  <a:lnTo>
                    <a:pt x="1578" y="985"/>
                  </a:lnTo>
                  <a:cubicBezTo>
                    <a:pt x="1460" y="1025"/>
                    <a:pt x="1342" y="1041"/>
                    <a:pt x="1222" y="1041"/>
                  </a:cubicBezTo>
                  <a:cubicBezTo>
                    <a:pt x="1209" y="1041"/>
                    <a:pt x="1197" y="1041"/>
                    <a:pt x="1184" y="1041"/>
                  </a:cubicBezTo>
                  <a:cubicBezTo>
                    <a:pt x="1053" y="1041"/>
                    <a:pt x="924" y="1025"/>
                    <a:pt x="797" y="1005"/>
                  </a:cubicBezTo>
                  <a:cubicBezTo>
                    <a:pt x="667" y="977"/>
                    <a:pt x="541" y="946"/>
                    <a:pt x="426" y="894"/>
                  </a:cubicBezTo>
                  <a:cubicBezTo>
                    <a:pt x="316" y="851"/>
                    <a:pt x="201" y="772"/>
                    <a:pt x="190" y="697"/>
                  </a:cubicBezTo>
                  <a:cubicBezTo>
                    <a:pt x="181" y="666"/>
                    <a:pt x="190" y="622"/>
                    <a:pt x="225" y="579"/>
                  </a:cubicBezTo>
                  <a:cubicBezTo>
                    <a:pt x="261" y="528"/>
                    <a:pt x="304" y="484"/>
                    <a:pt x="347" y="440"/>
                  </a:cubicBezTo>
                  <a:cubicBezTo>
                    <a:pt x="438" y="358"/>
                    <a:pt x="549" y="287"/>
                    <a:pt x="663" y="227"/>
                  </a:cubicBezTo>
                  <a:cubicBezTo>
                    <a:pt x="778" y="172"/>
                    <a:pt x="900" y="121"/>
                    <a:pt x="1026" y="89"/>
                  </a:cubicBezTo>
                  <a:cubicBezTo>
                    <a:pt x="1113" y="65"/>
                    <a:pt x="1203" y="40"/>
                    <a:pt x="1294" y="40"/>
                  </a:cubicBezTo>
                  <a:cubicBezTo>
                    <a:pt x="1335" y="40"/>
                    <a:pt x="1376" y="45"/>
                    <a:pt x="1417" y="58"/>
                  </a:cubicBezTo>
                  <a:cubicBezTo>
                    <a:pt x="1361" y="14"/>
                    <a:pt x="1286" y="7"/>
                    <a:pt x="1219" y="3"/>
                  </a:cubicBezTo>
                  <a:cubicBezTo>
                    <a:pt x="1191" y="1"/>
                    <a:pt x="1163" y="0"/>
                    <a:pt x="113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6"/>
            <p:cNvSpPr/>
            <p:nvPr/>
          </p:nvSpPr>
          <p:spPr>
            <a:xfrm>
              <a:off x="7473409" y="2137318"/>
              <a:ext cx="421135" cy="679404"/>
            </a:xfrm>
            <a:custGeom>
              <a:rect b="b" l="l" r="r" t="t"/>
              <a:pathLst>
                <a:path extrusionOk="0" h="16586" w="10281">
                  <a:moveTo>
                    <a:pt x="3461" y="0"/>
                  </a:moveTo>
                  <a:lnTo>
                    <a:pt x="3559" y="3363"/>
                  </a:lnTo>
                  <a:lnTo>
                    <a:pt x="3757" y="13477"/>
                  </a:lnTo>
                  <a:lnTo>
                    <a:pt x="0" y="14729"/>
                  </a:lnTo>
                  <a:cubicBezTo>
                    <a:pt x="1942" y="16128"/>
                    <a:pt x="3490" y="16585"/>
                    <a:pt x="4685" y="16585"/>
                  </a:cubicBezTo>
                  <a:cubicBezTo>
                    <a:pt x="6890" y="16585"/>
                    <a:pt x="7890" y="15026"/>
                    <a:pt x="7940" y="14953"/>
                  </a:cubicBezTo>
                  <a:lnTo>
                    <a:pt x="7940" y="14953"/>
                  </a:lnTo>
                  <a:lnTo>
                    <a:pt x="7940" y="14953"/>
                  </a:lnTo>
                  <a:cubicBezTo>
                    <a:pt x="7941" y="14951"/>
                    <a:pt x="7942" y="14950"/>
                    <a:pt x="7941" y="14950"/>
                  </a:cubicBezTo>
                  <a:lnTo>
                    <a:pt x="7941" y="14950"/>
                  </a:lnTo>
                  <a:cubicBezTo>
                    <a:pt x="7941" y="14950"/>
                    <a:pt x="7941" y="14951"/>
                    <a:pt x="7940" y="14953"/>
                  </a:cubicBezTo>
                  <a:lnTo>
                    <a:pt x="7940" y="14953"/>
                  </a:lnTo>
                  <a:lnTo>
                    <a:pt x="5505" y="13655"/>
                  </a:lnTo>
                  <a:lnTo>
                    <a:pt x="4811" y="8801"/>
                  </a:lnTo>
                  <a:lnTo>
                    <a:pt x="8501" y="9922"/>
                  </a:lnTo>
                  <a:cubicBezTo>
                    <a:pt x="10280" y="7384"/>
                    <a:pt x="9559" y="332"/>
                    <a:pt x="9559" y="332"/>
                  </a:cubicBezTo>
                  <a:cubicBezTo>
                    <a:pt x="8304" y="35"/>
                    <a:pt x="3461" y="0"/>
                    <a:pt x="3461"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6"/>
            <p:cNvSpPr/>
            <p:nvPr/>
          </p:nvSpPr>
          <p:spPr>
            <a:xfrm>
              <a:off x="7621774" y="2339424"/>
              <a:ext cx="241433" cy="204321"/>
            </a:xfrm>
            <a:custGeom>
              <a:rect b="b" l="l" r="r" t="t"/>
              <a:pathLst>
                <a:path extrusionOk="0" h="4988" w="5894">
                  <a:moveTo>
                    <a:pt x="3300" y="0"/>
                  </a:moveTo>
                  <a:cubicBezTo>
                    <a:pt x="1683" y="0"/>
                    <a:pt x="502" y="1076"/>
                    <a:pt x="1" y="1633"/>
                  </a:cubicBezTo>
                  <a:lnTo>
                    <a:pt x="36" y="3504"/>
                  </a:lnTo>
                  <a:lnTo>
                    <a:pt x="1189" y="3867"/>
                  </a:lnTo>
                  <a:lnTo>
                    <a:pt x="4879" y="4988"/>
                  </a:lnTo>
                  <a:cubicBezTo>
                    <a:pt x="5416" y="4226"/>
                    <a:pt x="5724" y="3057"/>
                    <a:pt x="5893" y="1795"/>
                  </a:cubicBezTo>
                  <a:cubicBezTo>
                    <a:pt x="5487" y="978"/>
                    <a:pt x="4764" y="86"/>
                    <a:pt x="3533" y="8"/>
                  </a:cubicBezTo>
                  <a:cubicBezTo>
                    <a:pt x="3454" y="3"/>
                    <a:pt x="3376" y="0"/>
                    <a:pt x="3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6"/>
            <p:cNvSpPr/>
            <p:nvPr/>
          </p:nvSpPr>
          <p:spPr>
            <a:xfrm>
              <a:off x="7585400" y="2066700"/>
              <a:ext cx="369932" cy="285017"/>
            </a:xfrm>
            <a:custGeom>
              <a:rect b="b" l="l" r="r" t="t"/>
              <a:pathLst>
                <a:path extrusionOk="0" h="6958" w="9031">
                  <a:moveTo>
                    <a:pt x="3489" y="0"/>
                  </a:moveTo>
                  <a:cubicBezTo>
                    <a:pt x="2900" y="0"/>
                    <a:pt x="0" y="1890"/>
                    <a:pt x="0" y="1890"/>
                  </a:cubicBezTo>
                  <a:lnTo>
                    <a:pt x="498" y="6957"/>
                  </a:lnTo>
                  <a:lnTo>
                    <a:pt x="1220" y="6176"/>
                  </a:lnTo>
                  <a:lnTo>
                    <a:pt x="1023" y="1925"/>
                  </a:lnTo>
                  <a:lnTo>
                    <a:pt x="1023" y="1925"/>
                  </a:lnTo>
                  <a:cubicBezTo>
                    <a:pt x="1024" y="1925"/>
                    <a:pt x="5301" y="1989"/>
                    <a:pt x="6971" y="2186"/>
                  </a:cubicBezTo>
                  <a:cubicBezTo>
                    <a:pt x="7658" y="2267"/>
                    <a:pt x="8236" y="2327"/>
                    <a:pt x="8564" y="2327"/>
                  </a:cubicBezTo>
                  <a:cubicBezTo>
                    <a:pt x="9030" y="2327"/>
                    <a:pt x="8992" y="2206"/>
                    <a:pt x="8044" y="1859"/>
                  </a:cubicBezTo>
                  <a:cubicBezTo>
                    <a:pt x="6581" y="1323"/>
                    <a:pt x="6118" y="1298"/>
                    <a:pt x="6043" y="1298"/>
                  </a:cubicBezTo>
                  <a:cubicBezTo>
                    <a:pt x="6035" y="1298"/>
                    <a:pt x="6031" y="1298"/>
                    <a:pt x="6031" y="1298"/>
                  </a:cubicBezTo>
                  <a:cubicBezTo>
                    <a:pt x="6031" y="1298"/>
                    <a:pt x="7649" y="1101"/>
                    <a:pt x="5376" y="706"/>
                  </a:cubicBezTo>
                  <a:cubicBezTo>
                    <a:pt x="4990" y="651"/>
                    <a:pt x="4620" y="632"/>
                    <a:pt x="4297" y="632"/>
                  </a:cubicBezTo>
                  <a:cubicBezTo>
                    <a:pt x="3652" y="632"/>
                    <a:pt x="3197" y="706"/>
                    <a:pt x="3197" y="706"/>
                  </a:cubicBezTo>
                  <a:cubicBezTo>
                    <a:pt x="3197" y="706"/>
                    <a:pt x="3592" y="608"/>
                    <a:pt x="3592" y="78"/>
                  </a:cubicBezTo>
                  <a:cubicBezTo>
                    <a:pt x="3592" y="25"/>
                    <a:pt x="3555" y="0"/>
                    <a:pt x="3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6"/>
            <p:cNvSpPr/>
            <p:nvPr/>
          </p:nvSpPr>
          <p:spPr>
            <a:xfrm>
              <a:off x="7537105" y="2278719"/>
              <a:ext cx="111213" cy="102324"/>
            </a:xfrm>
            <a:custGeom>
              <a:rect b="b" l="l" r="r" t="t"/>
              <a:pathLst>
                <a:path extrusionOk="0" h="2498" w="2715">
                  <a:moveTo>
                    <a:pt x="1550" y="1"/>
                  </a:moveTo>
                  <a:cubicBezTo>
                    <a:pt x="1327" y="1"/>
                    <a:pt x="1076" y="95"/>
                    <a:pt x="809" y="353"/>
                  </a:cubicBezTo>
                  <a:cubicBezTo>
                    <a:pt x="0" y="1135"/>
                    <a:pt x="1394" y="2497"/>
                    <a:pt x="2276" y="2497"/>
                  </a:cubicBezTo>
                  <a:cubicBezTo>
                    <a:pt x="2449" y="2497"/>
                    <a:pt x="2602" y="2445"/>
                    <a:pt x="2715" y="2326"/>
                  </a:cubicBezTo>
                  <a:lnTo>
                    <a:pt x="2529" y="736"/>
                  </a:lnTo>
                  <a:cubicBezTo>
                    <a:pt x="2529" y="658"/>
                    <a:pt x="2136" y="1"/>
                    <a:pt x="155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6"/>
            <p:cNvSpPr/>
            <p:nvPr/>
          </p:nvSpPr>
          <p:spPr>
            <a:xfrm>
              <a:off x="7102701" y="3488447"/>
              <a:ext cx="768702" cy="1254640"/>
            </a:xfrm>
            <a:custGeom>
              <a:rect b="b" l="l" r="r" t="t"/>
              <a:pathLst>
                <a:path extrusionOk="0" h="30629" w="18766">
                  <a:moveTo>
                    <a:pt x="18766" y="0"/>
                  </a:moveTo>
                  <a:lnTo>
                    <a:pt x="8864" y="474"/>
                  </a:lnTo>
                  <a:lnTo>
                    <a:pt x="1" y="29989"/>
                  </a:lnTo>
                  <a:lnTo>
                    <a:pt x="1034" y="30628"/>
                  </a:lnTo>
                  <a:lnTo>
                    <a:pt x="12405" y="3244"/>
                  </a:lnTo>
                  <a:lnTo>
                    <a:pt x="15119" y="2849"/>
                  </a:lnTo>
                  <a:lnTo>
                    <a:pt x="15119" y="2849"/>
                  </a:lnTo>
                  <a:lnTo>
                    <a:pt x="9405" y="29938"/>
                  </a:lnTo>
                  <a:lnTo>
                    <a:pt x="9405" y="29938"/>
                  </a:lnTo>
                  <a:lnTo>
                    <a:pt x="11032" y="29003"/>
                  </a:lnTo>
                  <a:lnTo>
                    <a:pt x="18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6"/>
            <p:cNvSpPr/>
            <p:nvPr/>
          </p:nvSpPr>
          <p:spPr>
            <a:xfrm>
              <a:off x="7274046" y="2735936"/>
              <a:ext cx="673546" cy="818595"/>
            </a:xfrm>
            <a:custGeom>
              <a:rect b="b" l="l" r="r" t="t"/>
              <a:pathLst>
                <a:path extrusionOk="0" h="19984" w="16443">
                  <a:moveTo>
                    <a:pt x="5218" y="0"/>
                  </a:moveTo>
                  <a:cubicBezTo>
                    <a:pt x="4397" y="225"/>
                    <a:pt x="2720" y="841"/>
                    <a:pt x="2720" y="841"/>
                  </a:cubicBezTo>
                  <a:lnTo>
                    <a:pt x="1" y="8485"/>
                  </a:lnTo>
                  <a:cubicBezTo>
                    <a:pt x="1" y="8485"/>
                    <a:pt x="893" y="8236"/>
                    <a:pt x="1880" y="8236"/>
                  </a:cubicBezTo>
                  <a:cubicBezTo>
                    <a:pt x="2374" y="8236"/>
                    <a:pt x="2891" y="8298"/>
                    <a:pt x="3332" y="8485"/>
                  </a:cubicBezTo>
                  <a:cubicBezTo>
                    <a:pt x="3332" y="8485"/>
                    <a:pt x="2949" y="18075"/>
                    <a:pt x="2977" y="18845"/>
                  </a:cubicBezTo>
                  <a:cubicBezTo>
                    <a:pt x="4402" y="19643"/>
                    <a:pt x="6463" y="19984"/>
                    <a:pt x="8512" y="19984"/>
                  </a:cubicBezTo>
                  <a:cubicBezTo>
                    <a:pt x="11172" y="19984"/>
                    <a:pt x="13811" y="19410"/>
                    <a:pt x="15018" y="18521"/>
                  </a:cubicBezTo>
                  <a:cubicBezTo>
                    <a:pt x="14433" y="13107"/>
                    <a:pt x="13621" y="8280"/>
                    <a:pt x="13621" y="8280"/>
                  </a:cubicBezTo>
                  <a:cubicBezTo>
                    <a:pt x="13621" y="8280"/>
                    <a:pt x="15858" y="8051"/>
                    <a:pt x="16442" y="7215"/>
                  </a:cubicBezTo>
                  <a:lnTo>
                    <a:pt x="15069" y="1472"/>
                  </a:lnTo>
                  <a:lnTo>
                    <a:pt x="12314" y="40"/>
                  </a:lnTo>
                  <a:cubicBezTo>
                    <a:pt x="12314" y="40"/>
                    <a:pt x="11676" y="1637"/>
                    <a:pt x="9592" y="1637"/>
                  </a:cubicBezTo>
                  <a:cubicBezTo>
                    <a:pt x="8539" y="1637"/>
                    <a:pt x="7116" y="1229"/>
                    <a:pt x="5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6"/>
            <p:cNvSpPr/>
            <p:nvPr/>
          </p:nvSpPr>
          <p:spPr>
            <a:xfrm>
              <a:off x="7828551" y="2880122"/>
              <a:ext cx="24782" cy="166513"/>
            </a:xfrm>
            <a:custGeom>
              <a:rect b="b" l="l" r="r" t="t"/>
              <a:pathLst>
                <a:path extrusionOk="0" h="4065" w="605">
                  <a:moveTo>
                    <a:pt x="0" y="1"/>
                  </a:moveTo>
                  <a:cubicBezTo>
                    <a:pt x="32" y="687"/>
                    <a:pt x="115" y="1365"/>
                    <a:pt x="213" y="2045"/>
                  </a:cubicBezTo>
                  <a:cubicBezTo>
                    <a:pt x="316" y="2724"/>
                    <a:pt x="434" y="3398"/>
                    <a:pt x="605" y="4065"/>
                  </a:cubicBezTo>
                  <a:cubicBezTo>
                    <a:pt x="572" y="3378"/>
                    <a:pt x="490" y="2696"/>
                    <a:pt x="392" y="2021"/>
                  </a:cubicBezTo>
                  <a:cubicBezTo>
                    <a:pt x="288" y="1342"/>
                    <a:pt x="174" y="667"/>
                    <a:pt x="0"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6"/>
            <p:cNvSpPr/>
            <p:nvPr/>
          </p:nvSpPr>
          <p:spPr>
            <a:xfrm>
              <a:off x="6802653" y="4652994"/>
              <a:ext cx="393854" cy="338227"/>
            </a:xfrm>
            <a:custGeom>
              <a:rect b="b" l="l" r="r" t="t"/>
              <a:pathLst>
                <a:path extrusionOk="0" h="8257" w="9615">
                  <a:moveTo>
                    <a:pt x="6461" y="1"/>
                  </a:moveTo>
                  <a:lnTo>
                    <a:pt x="6461" y="1"/>
                  </a:lnTo>
                  <a:cubicBezTo>
                    <a:pt x="6694" y="1477"/>
                    <a:pt x="6991" y="2743"/>
                    <a:pt x="6991" y="2743"/>
                  </a:cubicBezTo>
                  <a:cubicBezTo>
                    <a:pt x="6991" y="2743"/>
                    <a:pt x="6689" y="2463"/>
                    <a:pt x="6561" y="2463"/>
                  </a:cubicBezTo>
                  <a:cubicBezTo>
                    <a:pt x="6478" y="2463"/>
                    <a:pt x="6468" y="2583"/>
                    <a:pt x="6667" y="2980"/>
                  </a:cubicBezTo>
                  <a:cubicBezTo>
                    <a:pt x="5810" y="3805"/>
                    <a:pt x="443" y="7491"/>
                    <a:pt x="1" y="8256"/>
                  </a:cubicBezTo>
                  <a:cubicBezTo>
                    <a:pt x="2124" y="8170"/>
                    <a:pt x="8643" y="5261"/>
                    <a:pt x="8643" y="5261"/>
                  </a:cubicBezTo>
                  <a:lnTo>
                    <a:pt x="8257" y="3864"/>
                  </a:lnTo>
                  <a:lnTo>
                    <a:pt x="9614" y="1828"/>
                  </a:lnTo>
                  <a:cubicBezTo>
                    <a:pt x="9614" y="1828"/>
                    <a:pt x="7583" y="533"/>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6"/>
            <p:cNvSpPr/>
            <p:nvPr/>
          </p:nvSpPr>
          <p:spPr>
            <a:xfrm>
              <a:off x="7452518" y="4648939"/>
              <a:ext cx="380624" cy="265601"/>
            </a:xfrm>
            <a:custGeom>
              <a:rect b="b" l="l" r="r" t="t"/>
              <a:pathLst>
                <a:path extrusionOk="0" h="6484" w="9292">
                  <a:moveTo>
                    <a:pt x="4161" y="1"/>
                  </a:moveTo>
                  <a:cubicBezTo>
                    <a:pt x="2733" y="1"/>
                    <a:pt x="328" y="838"/>
                    <a:pt x="328" y="838"/>
                  </a:cubicBezTo>
                  <a:cubicBezTo>
                    <a:pt x="328" y="838"/>
                    <a:pt x="680" y="3344"/>
                    <a:pt x="842" y="3434"/>
                  </a:cubicBezTo>
                  <a:lnTo>
                    <a:pt x="0" y="5115"/>
                  </a:lnTo>
                  <a:cubicBezTo>
                    <a:pt x="4126" y="6294"/>
                    <a:pt x="6931" y="6484"/>
                    <a:pt x="8308" y="6484"/>
                  </a:cubicBezTo>
                  <a:cubicBezTo>
                    <a:pt x="8960" y="6484"/>
                    <a:pt x="9291" y="6441"/>
                    <a:pt x="9291" y="6441"/>
                  </a:cubicBezTo>
                  <a:cubicBezTo>
                    <a:pt x="9291" y="6441"/>
                    <a:pt x="5044" y="4228"/>
                    <a:pt x="2215" y="3107"/>
                  </a:cubicBezTo>
                  <a:cubicBezTo>
                    <a:pt x="2867" y="2577"/>
                    <a:pt x="2685" y="2471"/>
                    <a:pt x="2433" y="2471"/>
                  </a:cubicBezTo>
                  <a:cubicBezTo>
                    <a:pt x="2265" y="2471"/>
                    <a:pt x="2065" y="2519"/>
                    <a:pt x="2065" y="2519"/>
                  </a:cubicBezTo>
                  <a:cubicBezTo>
                    <a:pt x="2065" y="2519"/>
                    <a:pt x="2510" y="2195"/>
                    <a:pt x="4840" y="100"/>
                  </a:cubicBezTo>
                  <a:cubicBezTo>
                    <a:pt x="4663" y="30"/>
                    <a:pt x="4429" y="1"/>
                    <a:pt x="4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6"/>
            <p:cNvSpPr/>
            <p:nvPr/>
          </p:nvSpPr>
          <p:spPr>
            <a:xfrm>
              <a:off x="7646720" y="2837603"/>
              <a:ext cx="119774" cy="173968"/>
            </a:xfrm>
            <a:custGeom>
              <a:rect b="b" l="l" r="r" t="t"/>
              <a:pathLst>
                <a:path extrusionOk="0" h="4247" w="2924">
                  <a:moveTo>
                    <a:pt x="248" y="1"/>
                  </a:moveTo>
                  <a:lnTo>
                    <a:pt x="0" y="269"/>
                  </a:lnTo>
                  <a:lnTo>
                    <a:pt x="1160" y="1425"/>
                  </a:lnTo>
                  <a:lnTo>
                    <a:pt x="2332" y="4247"/>
                  </a:lnTo>
                  <a:lnTo>
                    <a:pt x="2789" y="4247"/>
                  </a:lnTo>
                  <a:lnTo>
                    <a:pt x="2924" y="4101"/>
                  </a:lnTo>
                  <a:lnTo>
                    <a:pt x="1499" y="1201"/>
                  </a:lnTo>
                  <a:lnTo>
                    <a:pt x="248" y="1"/>
                  </a:ln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6"/>
            <p:cNvSpPr/>
            <p:nvPr/>
          </p:nvSpPr>
          <p:spPr>
            <a:xfrm>
              <a:off x="7667365" y="2857306"/>
              <a:ext cx="85857" cy="134562"/>
            </a:xfrm>
            <a:custGeom>
              <a:rect b="b" l="l" r="r" t="t"/>
              <a:pathLst>
                <a:path extrusionOk="0" h="3285" w="2096">
                  <a:moveTo>
                    <a:pt x="1" y="1"/>
                  </a:moveTo>
                  <a:lnTo>
                    <a:pt x="817" y="798"/>
                  </a:lnTo>
                  <a:lnTo>
                    <a:pt x="817" y="798"/>
                  </a:lnTo>
                  <a:lnTo>
                    <a:pt x="1943" y="3284"/>
                  </a:lnTo>
                  <a:lnTo>
                    <a:pt x="2096" y="3210"/>
                  </a:lnTo>
                  <a:lnTo>
                    <a:pt x="857" y="767"/>
                  </a:lnTo>
                  <a:lnTo>
                    <a:pt x="857" y="762"/>
                  </a:lnTo>
                  <a:lnTo>
                    <a:pt x="853" y="75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6"/>
            <p:cNvSpPr/>
            <p:nvPr/>
          </p:nvSpPr>
          <p:spPr>
            <a:xfrm>
              <a:off x="7693048" y="2982936"/>
              <a:ext cx="240941" cy="264986"/>
            </a:xfrm>
            <a:custGeom>
              <a:rect b="b" l="l" r="r" t="t"/>
              <a:pathLst>
                <a:path extrusionOk="0" h="6469" w="5882">
                  <a:moveTo>
                    <a:pt x="3016" y="0"/>
                  </a:moveTo>
                  <a:cubicBezTo>
                    <a:pt x="1361" y="0"/>
                    <a:pt x="329" y="533"/>
                    <a:pt x="329" y="533"/>
                  </a:cubicBezTo>
                  <a:lnTo>
                    <a:pt x="1193" y="1646"/>
                  </a:lnTo>
                  <a:cubicBezTo>
                    <a:pt x="1193" y="1646"/>
                    <a:pt x="778" y="1749"/>
                    <a:pt x="388" y="3643"/>
                  </a:cubicBezTo>
                  <a:cubicBezTo>
                    <a:pt x="1" y="5538"/>
                    <a:pt x="1647" y="6469"/>
                    <a:pt x="2984" y="6469"/>
                  </a:cubicBezTo>
                  <a:cubicBezTo>
                    <a:pt x="4327" y="6469"/>
                    <a:pt x="5882" y="5881"/>
                    <a:pt x="5873" y="4053"/>
                  </a:cubicBezTo>
                  <a:cubicBezTo>
                    <a:pt x="5866" y="2230"/>
                    <a:pt x="4702" y="1646"/>
                    <a:pt x="4702" y="1646"/>
                  </a:cubicBezTo>
                  <a:lnTo>
                    <a:pt x="5396" y="360"/>
                  </a:lnTo>
                  <a:cubicBezTo>
                    <a:pt x="4513" y="94"/>
                    <a:pt x="3710" y="0"/>
                    <a:pt x="3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6"/>
            <p:cNvSpPr/>
            <p:nvPr/>
          </p:nvSpPr>
          <p:spPr>
            <a:xfrm>
              <a:off x="7721558" y="3041552"/>
              <a:ext cx="197562" cy="45059"/>
            </a:xfrm>
            <a:custGeom>
              <a:rect b="b" l="l" r="r" t="t"/>
              <a:pathLst>
                <a:path extrusionOk="0" h="1100" w="4823">
                  <a:moveTo>
                    <a:pt x="2049" y="1"/>
                  </a:moveTo>
                  <a:cubicBezTo>
                    <a:pt x="1529" y="1"/>
                    <a:pt x="979" y="54"/>
                    <a:pt x="497" y="215"/>
                  </a:cubicBezTo>
                  <a:cubicBezTo>
                    <a:pt x="465" y="235"/>
                    <a:pt x="438" y="258"/>
                    <a:pt x="406" y="278"/>
                  </a:cubicBezTo>
                  <a:cubicBezTo>
                    <a:pt x="315" y="369"/>
                    <a:pt x="166" y="578"/>
                    <a:pt x="0" y="1056"/>
                  </a:cubicBezTo>
                  <a:cubicBezTo>
                    <a:pt x="457" y="942"/>
                    <a:pt x="1310" y="776"/>
                    <a:pt x="2365" y="776"/>
                  </a:cubicBezTo>
                  <a:cubicBezTo>
                    <a:pt x="3107" y="776"/>
                    <a:pt x="3949" y="858"/>
                    <a:pt x="4822" y="1099"/>
                  </a:cubicBezTo>
                  <a:cubicBezTo>
                    <a:pt x="4581" y="650"/>
                    <a:pt x="4277" y="393"/>
                    <a:pt x="4116" y="282"/>
                  </a:cubicBezTo>
                  <a:lnTo>
                    <a:pt x="4006" y="215"/>
                  </a:lnTo>
                  <a:cubicBezTo>
                    <a:pt x="4006" y="215"/>
                    <a:pt x="3088" y="1"/>
                    <a:pt x="2049"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6"/>
            <p:cNvSpPr/>
            <p:nvPr/>
          </p:nvSpPr>
          <p:spPr>
            <a:xfrm>
              <a:off x="7243816" y="3011527"/>
              <a:ext cx="606859" cy="295585"/>
            </a:xfrm>
            <a:custGeom>
              <a:rect b="b" l="l" r="r" t="t"/>
              <a:pathLst>
                <a:path extrusionOk="0" h="7216" w="14815">
                  <a:moveTo>
                    <a:pt x="13964" y="0"/>
                  </a:moveTo>
                  <a:cubicBezTo>
                    <a:pt x="13960" y="0"/>
                    <a:pt x="13956" y="0"/>
                    <a:pt x="13951" y="1"/>
                  </a:cubicBezTo>
                  <a:cubicBezTo>
                    <a:pt x="13454" y="40"/>
                    <a:pt x="11020" y="348"/>
                    <a:pt x="10688" y="581"/>
                  </a:cubicBezTo>
                  <a:cubicBezTo>
                    <a:pt x="10352" y="818"/>
                    <a:pt x="10688" y="2973"/>
                    <a:pt x="10688" y="2973"/>
                  </a:cubicBezTo>
                  <a:lnTo>
                    <a:pt x="3430" y="3833"/>
                  </a:lnTo>
                  <a:lnTo>
                    <a:pt x="4070" y="1757"/>
                  </a:lnTo>
                  <a:cubicBezTo>
                    <a:pt x="3683" y="1579"/>
                    <a:pt x="3162" y="1524"/>
                    <a:pt x="2667" y="1524"/>
                  </a:cubicBezTo>
                  <a:cubicBezTo>
                    <a:pt x="1867" y="1524"/>
                    <a:pt x="1134" y="1667"/>
                    <a:pt x="1134" y="1667"/>
                  </a:cubicBezTo>
                  <a:lnTo>
                    <a:pt x="1" y="7215"/>
                  </a:lnTo>
                  <a:cubicBezTo>
                    <a:pt x="3012" y="7215"/>
                    <a:pt x="10882" y="3833"/>
                    <a:pt x="10882" y="3833"/>
                  </a:cubicBezTo>
                  <a:lnTo>
                    <a:pt x="11355" y="4062"/>
                  </a:lnTo>
                  <a:cubicBezTo>
                    <a:pt x="11355" y="4062"/>
                    <a:pt x="11383" y="3754"/>
                    <a:pt x="11355" y="2945"/>
                  </a:cubicBezTo>
                  <a:cubicBezTo>
                    <a:pt x="14815" y="2585"/>
                    <a:pt x="14460" y="0"/>
                    <a:pt x="13964"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6"/>
            <p:cNvSpPr/>
            <p:nvPr/>
          </p:nvSpPr>
          <p:spPr>
            <a:xfrm>
              <a:off x="7410491" y="2895974"/>
              <a:ext cx="40471" cy="187526"/>
            </a:xfrm>
            <a:custGeom>
              <a:rect b="b" l="l" r="r" t="t"/>
              <a:pathLst>
                <a:path extrusionOk="0" h="4578" w="988">
                  <a:moveTo>
                    <a:pt x="988" y="0"/>
                  </a:moveTo>
                  <a:lnTo>
                    <a:pt x="988" y="0"/>
                  </a:lnTo>
                  <a:cubicBezTo>
                    <a:pt x="928" y="186"/>
                    <a:pt x="877" y="375"/>
                    <a:pt x="822" y="565"/>
                  </a:cubicBezTo>
                  <a:lnTo>
                    <a:pt x="671" y="1129"/>
                  </a:lnTo>
                  <a:cubicBezTo>
                    <a:pt x="577" y="1508"/>
                    <a:pt x="490" y="1891"/>
                    <a:pt x="407" y="2269"/>
                  </a:cubicBezTo>
                  <a:cubicBezTo>
                    <a:pt x="325" y="2652"/>
                    <a:pt x="245" y="3035"/>
                    <a:pt x="179" y="3417"/>
                  </a:cubicBezTo>
                  <a:cubicBezTo>
                    <a:pt x="112" y="3805"/>
                    <a:pt x="44" y="4187"/>
                    <a:pt x="1" y="4578"/>
                  </a:cubicBezTo>
                  <a:cubicBezTo>
                    <a:pt x="119" y="4204"/>
                    <a:pt x="218" y="3825"/>
                    <a:pt x="316" y="3450"/>
                  </a:cubicBezTo>
                  <a:cubicBezTo>
                    <a:pt x="416" y="3071"/>
                    <a:pt x="498" y="2688"/>
                    <a:pt x="585" y="2309"/>
                  </a:cubicBezTo>
                  <a:cubicBezTo>
                    <a:pt x="664" y="1926"/>
                    <a:pt x="742" y="1543"/>
                    <a:pt x="810" y="1160"/>
                  </a:cubicBezTo>
                  <a:lnTo>
                    <a:pt x="908" y="584"/>
                  </a:lnTo>
                  <a:cubicBezTo>
                    <a:pt x="937" y="386"/>
                    <a:pt x="968" y="197"/>
                    <a:pt x="988" y="0"/>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6"/>
            <p:cNvSpPr/>
            <p:nvPr/>
          </p:nvSpPr>
          <p:spPr>
            <a:xfrm>
              <a:off x="7754000" y="2240419"/>
              <a:ext cx="51613" cy="169339"/>
            </a:xfrm>
            <a:custGeom>
              <a:rect b="b" l="l" r="r" t="t"/>
              <a:pathLst>
                <a:path extrusionOk="0" h="4134" w="1260">
                  <a:moveTo>
                    <a:pt x="857" y="1"/>
                  </a:moveTo>
                  <a:lnTo>
                    <a:pt x="1" y="2188"/>
                  </a:lnTo>
                  <a:lnTo>
                    <a:pt x="1260" y="4133"/>
                  </a:lnTo>
                  <a:lnTo>
                    <a:pt x="857"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6"/>
            <p:cNvSpPr/>
            <p:nvPr/>
          </p:nvSpPr>
          <p:spPr>
            <a:xfrm>
              <a:off x="7754000" y="2240419"/>
              <a:ext cx="56160" cy="183225"/>
            </a:xfrm>
            <a:custGeom>
              <a:rect b="b" l="l" r="r" t="t"/>
              <a:pathLst>
                <a:path extrusionOk="0" h="4473" w="1371">
                  <a:moveTo>
                    <a:pt x="857" y="1"/>
                  </a:moveTo>
                  <a:cubicBezTo>
                    <a:pt x="866" y="348"/>
                    <a:pt x="881" y="691"/>
                    <a:pt x="904" y="1039"/>
                  </a:cubicBezTo>
                  <a:cubicBezTo>
                    <a:pt x="928" y="1383"/>
                    <a:pt x="948" y="1729"/>
                    <a:pt x="975" y="2073"/>
                  </a:cubicBezTo>
                  <a:cubicBezTo>
                    <a:pt x="1022" y="2649"/>
                    <a:pt x="1077" y="3225"/>
                    <a:pt x="1137" y="3799"/>
                  </a:cubicBezTo>
                  <a:lnTo>
                    <a:pt x="1137" y="3799"/>
                  </a:lnTo>
                  <a:cubicBezTo>
                    <a:pt x="985" y="3574"/>
                    <a:pt x="831" y="3352"/>
                    <a:pt x="676" y="3130"/>
                  </a:cubicBezTo>
                  <a:cubicBezTo>
                    <a:pt x="459" y="2811"/>
                    <a:pt x="234" y="2499"/>
                    <a:pt x="1" y="2188"/>
                  </a:cubicBezTo>
                  <a:lnTo>
                    <a:pt x="1" y="2188"/>
                  </a:lnTo>
                  <a:cubicBezTo>
                    <a:pt x="190" y="2523"/>
                    <a:pt x="383" y="2862"/>
                    <a:pt x="585" y="3190"/>
                  </a:cubicBezTo>
                  <a:cubicBezTo>
                    <a:pt x="782" y="3521"/>
                    <a:pt x="984" y="3853"/>
                    <a:pt x="1189" y="4181"/>
                  </a:cubicBezTo>
                  <a:lnTo>
                    <a:pt x="1370" y="4472"/>
                  </a:lnTo>
                  <a:lnTo>
                    <a:pt x="1343" y="4125"/>
                  </a:lnTo>
                  <a:cubicBezTo>
                    <a:pt x="1283" y="3434"/>
                    <a:pt x="1217" y="2748"/>
                    <a:pt x="1137" y="2057"/>
                  </a:cubicBezTo>
                  <a:cubicBezTo>
                    <a:pt x="1099" y="1714"/>
                    <a:pt x="1051" y="1370"/>
                    <a:pt x="1008" y="1028"/>
                  </a:cubicBezTo>
                  <a:cubicBezTo>
                    <a:pt x="964" y="684"/>
                    <a:pt x="913" y="341"/>
                    <a:pt x="85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6"/>
            <p:cNvSpPr/>
            <p:nvPr/>
          </p:nvSpPr>
          <p:spPr>
            <a:xfrm>
              <a:off x="7690673" y="2392265"/>
              <a:ext cx="51736" cy="31295"/>
            </a:xfrm>
            <a:custGeom>
              <a:rect b="b" l="l" r="r" t="t"/>
              <a:pathLst>
                <a:path extrusionOk="0" h="764" w="1263">
                  <a:moveTo>
                    <a:pt x="59" y="0"/>
                  </a:moveTo>
                  <a:cubicBezTo>
                    <a:pt x="16" y="150"/>
                    <a:pt x="0" y="308"/>
                    <a:pt x="47" y="474"/>
                  </a:cubicBezTo>
                  <a:cubicBezTo>
                    <a:pt x="71" y="556"/>
                    <a:pt x="122" y="643"/>
                    <a:pt x="201" y="698"/>
                  </a:cubicBezTo>
                  <a:cubicBezTo>
                    <a:pt x="273" y="747"/>
                    <a:pt x="355" y="764"/>
                    <a:pt x="430" y="764"/>
                  </a:cubicBezTo>
                  <a:cubicBezTo>
                    <a:pt x="446" y="764"/>
                    <a:pt x="462" y="763"/>
                    <a:pt x="477" y="762"/>
                  </a:cubicBezTo>
                  <a:cubicBezTo>
                    <a:pt x="656" y="742"/>
                    <a:pt x="798" y="663"/>
                    <a:pt x="927" y="572"/>
                  </a:cubicBezTo>
                  <a:cubicBezTo>
                    <a:pt x="1058" y="481"/>
                    <a:pt x="1172" y="375"/>
                    <a:pt x="1263" y="248"/>
                  </a:cubicBezTo>
                  <a:lnTo>
                    <a:pt x="1263" y="248"/>
                  </a:lnTo>
                  <a:cubicBezTo>
                    <a:pt x="1124" y="316"/>
                    <a:pt x="991" y="390"/>
                    <a:pt x="856" y="450"/>
                  </a:cubicBezTo>
                  <a:cubicBezTo>
                    <a:pt x="722" y="513"/>
                    <a:pt x="588" y="572"/>
                    <a:pt x="461" y="580"/>
                  </a:cubicBezTo>
                  <a:cubicBezTo>
                    <a:pt x="446" y="582"/>
                    <a:pt x="431" y="583"/>
                    <a:pt x="417" y="583"/>
                  </a:cubicBezTo>
                  <a:cubicBezTo>
                    <a:pt x="310" y="583"/>
                    <a:pt x="233" y="530"/>
                    <a:pt x="177" y="423"/>
                  </a:cubicBezTo>
                  <a:cubicBezTo>
                    <a:pt x="119" y="304"/>
                    <a:pt x="91" y="150"/>
                    <a:pt x="59"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6"/>
            <p:cNvSpPr/>
            <p:nvPr/>
          </p:nvSpPr>
          <p:spPr>
            <a:xfrm>
              <a:off x="7585400" y="2298913"/>
              <a:ext cx="51449" cy="58781"/>
            </a:xfrm>
            <a:custGeom>
              <a:rect b="b" l="l" r="r" t="t"/>
              <a:pathLst>
                <a:path extrusionOk="0" h="1435" w="1256">
                  <a:moveTo>
                    <a:pt x="422" y="1"/>
                  </a:moveTo>
                  <a:cubicBezTo>
                    <a:pt x="411" y="1"/>
                    <a:pt x="399" y="1"/>
                    <a:pt x="388" y="2"/>
                  </a:cubicBezTo>
                  <a:cubicBezTo>
                    <a:pt x="210" y="21"/>
                    <a:pt x="80" y="139"/>
                    <a:pt x="0" y="270"/>
                  </a:cubicBezTo>
                  <a:cubicBezTo>
                    <a:pt x="113" y="177"/>
                    <a:pt x="246" y="111"/>
                    <a:pt x="371" y="111"/>
                  </a:cubicBezTo>
                  <a:cubicBezTo>
                    <a:pt x="378" y="111"/>
                    <a:pt x="385" y="112"/>
                    <a:pt x="392" y="112"/>
                  </a:cubicBezTo>
                  <a:cubicBezTo>
                    <a:pt x="521" y="124"/>
                    <a:pt x="621" y="219"/>
                    <a:pt x="707" y="325"/>
                  </a:cubicBezTo>
                  <a:cubicBezTo>
                    <a:pt x="787" y="444"/>
                    <a:pt x="858" y="570"/>
                    <a:pt x="913" y="708"/>
                  </a:cubicBezTo>
                  <a:cubicBezTo>
                    <a:pt x="956" y="804"/>
                    <a:pt x="991" y="908"/>
                    <a:pt x="1028" y="1011"/>
                  </a:cubicBezTo>
                  <a:lnTo>
                    <a:pt x="1028" y="1011"/>
                  </a:lnTo>
                  <a:cubicBezTo>
                    <a:pt x="1003" y="1009"/>
                    <a:pt x="978" y="1008"/>
                    <a:pt x="952" y="1008"/>
                  </a:cubicBezTo>
                  <a:cubicBezTo>
                    <a:pt x="916" y="1008"/>
                    <a:pt x="877" y="1016"/>
                    <a:pt x="838" y="1020"/>
                  </a:cubicBezTo>
                  <a:cubicBezTo>
                    <a:pt x="818" y="1028"/>
                    <a:pt x="798" y="1035"/>
                    <a:pt x="778" y="1044"/>
                  </a:cubicBezTo>
                  <a:cubicBezTo>
                    <a:pt x="754" y="1063"/>
                    <a:pt x="727" y="1079"/>
                    <a:pt x="723" y="1115"/>
                  </a:cubicBezTo>
                  <a:cubicBezTo>
                    <a:pt x="711" y="1181"/>
                    <a:pt x="743" y="1217"/>
                    <a:pt x="763" y="1245"/>
                  </a:cubicBezTo>
                  <a:cubicBezTo>
                    <a:pt x="787" y="1272"/>
                    <a:pt x="810" y="1296"/>
                    <a:pt x="838" y="1320"/>
                  </a:cubicBezTo>
                  <a:cubicBezTo>
                    <a:pt x="893" y="1363"/>
                    <a:pt x="948" y="1403"/>
                    <a:pt x="1007" y="1434"/>
                  </a:cubicBezTo>
                  <a:cubicBezTo>
                    <a:pt x="964" y="1383"/>
                    <a:pt x="920" y="1332"/>
                    <a:pt x="881" y="1281"/>
                  </a:cubicBezTo>
                  <a:cubicBezTo>
                    <a:pt x="861" y="1252"/>
                    <a:pt x="845" y="1225"/>
                    <a:pt x="829" y="1201"/>
                  </a:cubicBezTo>
                  <a:cubicBezTo>
                    <a:pt x="818" y="1174"/>
                    <a:pt x="814" y="1146"/>
                    <a:pt x="822" y="1146"/>
                  </a:cubicBezTo>
                  <a:cubicBezTo>
                    <a:pt x="818" y="1146"/>
                    <a:pt x="825" y="1146"/>
                    <a:pt x="825" y="1143"/>
                  </a:cubicBezTo>
                  <a:cubicBezTo>
                    <a:pt x="838" y="1143"/>
                    <a:pt x="849" y="1143"/>
                    <a:pt x="861" y="1139"/>
                  </a:cubicBezTo>
                  <a:cubicBezTo>
                    <a:pt x="875" y="1141"/>
                    <a:pt x="888" y="1141"/>
                    <a:pt x="902" y="1141"/>
                  </a:cubicBezTo>
                  <a:cubicBezTo>
                    <a:pt x="915" y="1141"/>
                    <a:pt x="930" y="1141"/>
                    <a:pt x="948" y="1143"/>
                  </a:cubicBezTo>
                  <a:cubicBezTo>
                    <a:pt x="1007" y="1150"/>
                    <a:pt x="1071" y="1166"/>
                    <a:pt x="1133" y="1178"/>
                  </a:cubicBezTo>
                  <a:lnTo>
                    <a:pt x="1255" y="1197"/>
                  </a:lnTo>
                  <a:lnTo>
                    <a:pt x="1220" y="1079"/>
                  </a:lnTo>
                  <a:cubicBezTo>
                    <a:pt x="1181" y="929"/>
                    <a:pt x="1142" y="779"/>
                    <a:pt x="1075" y="637"/>
                  </a:cubicBezTo>
                  <a:cubicBezTo>
                    <a:pt x="1051" y="562"/>
                    <a:pt x="1011" y="491"/>
                    <a:pt x="971" y="424"/>
                  </a:cubicBezTo>
                  <a:cubicBezTo>
                    <a:pt x="936" y="353"/>
                    <a:pt x="885" y="286"/>
                    <a:pt x="834" y="223"/>
                  </a:cubicBezTo>
                  <a:cubicBezTo>
                    <a:pt x="737" y="108"/>
                    <a:pt x="589" y="1"/>
                    <a:pt x="422"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6"/>
            <p:cNvSpPr/>
            <p:nvPr/>
          </p:nvSpPr>
          <p:spPr>
            <a:xfrm>
              <a:off x="7742367" y="2244147"/>
              <a:ext cx="17860" cy="29452"/>
            </a:xfrm>
            <a:custGeom>
              <a:rect b="b" l="l" r="r" t="t"/>
              <a:pathLst>
                <a:path extrusionOk="0" h="719" w="436">
                  <a:moveTo>
                    <a:pt x="218" y="1"/>
                  </a:moveTo>
                  <a:cubicBezTo>
                    <a:pt x="99" y="1"/>
                    <a:pt x="1" y="163"/>
                    <a:pt x="1" y="360"/>
                  </a:cubicBezTo>
                  <a:cubicBezTo>
                    <a:pt x="1" y="558"/>
                    <a:pt x="99" y="719"/>
                    <a:pt x="218" y="719"/>
                  </a:cubicBezTo>
                  <a:cubicBezTo>
                    <a:pt x="336" y="719"/>
                    <a:pt x="435" y="558"/>
                    <a:pt x="435" y="360"/>
                  </a:cubicBezTo>
                  <a:cubicBezTo>
                    <a:pt x="435" y="163"/>
                    <a:pt x="336" y="1"/>
                    <a:pt x="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6"/>
            <p:cNvSpPr/>
            <p:nvPr/>
          </p:nvSpPr>
          <p:spPr>
            <a:xfrm>
              <a:off x="7802499" y="2253404"/>
              <a:ext cx="17860" cy="29452"/>
            </a:xfrm>
            <a:custGeom>
              <a:rect b="b" l="l" r="r" t="t"/>
              <a:pathLst>
                <a:path extrusionOk="0" h="719" w="436">
                  <a:moveTo>
                    <a:pt x="218" y="0"/>
                  </a:moveTo>
                  <a:cubicBezTo>
                    <a:pt x="99" y="0"/>
                    <a:pt x="1" y="161"/>
                    <a:pt x="1" y="359"/>
                  </a:cubicBezTo>
                  <a:cubicBezTo>
                    <a:pt x="1" y="556"/>
                    <a:pt x="99" y="718"/>
                    <a:pt x="218" y="718"/>
                  </a:cubicBezTo>
                  <a:cubicBezTo>
                    <a:pt x="336" y="718"/>
                    <a:pt x="436" y="556"/>
                    <a:pt x="436" y="359"/>
                  </a:cubicBezTo>
                  <a:cubicBezTo>
                    <a:pt x="436" y="161"/>
                    <a:pt x="33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6"/>
            <p:cNvSpPr/>
            <p:nvPr/>
          </p:nvSpPr>
          <p:spPr>
            <a:xfrm>
              <a:off x="7705501" y="2187742"/>
              <a:ext cx="64229" cy="21546"/>
            </a:xfrm>
            <a:custGeom>
              <a:rect b="b" l="l" r="r" t="t"/>
              <a:pathLst>
                <a:path extrusionOk="0" h="526" w="1568">
                  <a:moveTo>
                    <a:pt x="816" y="1"/>
                  </a:moveTo>
                  <a:cubicBezTo>
                    <a:pt x="584" y="1"/>
                    <a:pt x="307" y="132"/>
                    <a:pt x="1" y="525"/>
                  </a:cubicBezTo>
                  <a:lnTo>
                    <a:pt x="1567" y="525"/>
                  </a:lnTo>
                  <a:cubicBezTo>
                    <a:pt x="1567" y="525"/>
                    <a:pt x="1280" y="1"/>
                    <a:pt x="8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6"/>
            <p:cNvSpPr/>
            <p:nvPr/>
          </p:nvSpPr>
          <p:spPr>
            <a:xfrm>
              <a:off x="7802499" y="2197409"/>
              <a:ext cx="53743" cy="37767"/>
            </a:xfrm>
            <a:custGeom>
              <a:rect b="b" l="l" r="r" t="t"/>
              <a:pathLst>
                <a:path extrusionOk="0" h="922" w="1312">
                  <a:moveTo>
                    <a:pt x="720" y="0"/>
                  </a:moveTo>
                  <a:cubicBezTo>
                    <a:pt x="369" y="0"/>
                    <a:pt x="1" y="388"/>
                    <a:pt x="1" y="388"/>
                  </a:cubicBezTo>
                  <a:lnTo>
                    <a:pt x="1312" y="921"/>
                  </a:lnTo>
                  <a:cubicBezTo>
                    <a:pt x="1223" y="207"/>
                    <a:pt x="976" y="0"/>
                    <a:pt x="7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6"/>
            <p:cNvSpPr/>
            <p:nvPr/>
          </p:nvSpPr>
          <p:spPr>
            <a:xfrm>
              <a:off x="7890445" y="3941608"/>
              <a:ext cx="288458" cy="262365"/>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6"/>
            <p:cNvSpPr/>
            <p:nvPr/>
          </p:nvSpPr>
          <p:spPr>
            <a:xfrm>
              <a:off x="8142650" y="3856367"/>
              <a:ext cx="273220" cy="469471"/>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6"/>
            <p:cNvSpPr/>
            <p:nvPr/>
          </p:nvSpPr>
          <p:spPr>
            <a:xfrm>
              <a:off x="8280856" y="3966759"/>
              <a:ext cx="88151" cy="30804"/>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6"/>
            <p:cNvSpPr/>
            <p:nvPr/>
          </p:nvSpPr>
          <p:spPr>
            <a:xfrm>
              <a:off x="8242556" y="4073629"/>
              <a:ext cx="99621" cy="34941"/>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6"/>
            <p:cNvSpPr/>
            <p:nvPr/>
          </p:nvSpPr>
          <p:spPr>
            <a:xfrm>
              <a:off x="8203765" y="4174723"/>
              <a:ext cx="121290" cy="42437"/>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6"/>
            <p:cNvSpPr/>
            <p:nvPr/>
          </p:nvSpPr>
          <p:spPr>
            <a:xfrm>
              <a:off x="7953199" y="3926985"/>
              <a:ext cx="144557" cy="102898"/>
            </a:xfrm>
            <a:custGeom>
              <a:rect b="b" l="l" r="r" t="t"/>
              <a:pathLst>
                <a:path extrusionOk="0" h="2512" w="3529">
                  <a:moveTo>
                    <a:pt x="2011" y="1"/>
                  </a:moveTo>
                  <a:cubicBezTo>
                    <a:pt x="1895" y="1"/>
                    <a:pt x="1787" y="97"/>
                    <a:pt x="1721" y="380"/>
                  </a:cubicBezTo>
                  <a:cubicBezTo>
                    <a:pt x="1543" y="224"/>
                    <a:pt x="1401" y="165"/>
                    <a:pt x="1289" y="165"/>
                  </a:cubicBezTo>
                  <a:cubicBezTo>
                    <a:pt x="1003" y="165"/>
                    <a:pt x="910" y="552"/>
                    <a:pt x="904" y="719"/>
                  </a:cubicBezTo>
                  <a:cubicBezTo>
                    <a:pt x="877" y="704"/>
                    <a:pt x="848" y="697"/>
                    <a:pt x="820" y="697"/>
                  </a:cubicBezTo>
                  <a:cubicBezTo>
                    <a:pt x="601" y="697"/>
                    <a:pt x="375" y="1090"/>
                    <a:pt x="375" y="1090"/>
                  </a:cubicBezTo>
                  <a:cubicBezTo>
                    <a:pt x="375" y="1090"/>
                    <a:pt x="1" y="1895"/>
                    <a:pt x="375" y="2357"/>
                  </a:cubicBezTo>
                  <a:cubicBezTo>
                    <a:pt x="465" y="2469"/>
                    <a:pt x="559" y="2511"/>
                    <a:pt x="649" y="2511"/>
                  </a:cubicBezTo>
                  <a:cubicBezTo>
                    <a:pt x="930" y="2511"/>
                    <a:pt x="1172" y="2097"/>
                    <a:pt x="1172" y="2097"/>
                  </a:cubicBezTo>
                  <a:lnTo>
                    <a:pt x="3513" y="2017"/>
                  </a:lnTo>
                  <a:cubicBezTo>
                    <a:pt x="3513" y="2017"/>
                    <a:pt x="3529" y="826"/>
                    <a:pt x="3169" y="463"/>
                  </a:cubicBezTo>
                  <a:cubicBezTo>
                    <a:pt x="3045" y="340"/>
                    <a:pt x="2934" y="300"/>
                    <a:pt x="2842" y="300"/>
                  </a:cubicBezTo>
                  <a:cubicBezTo>
                    <a:pt x="2663" y="300"/>
                    <a:pt x="2553" y="451"/>
                    <a:pt x="2553" y="451"/>
                  </a:cubicBezTo>
                  <a:cubicBezTo>
                    <a:pt x="2553" y="451"/>
                    <a:pt x="2262" y="1"/>
                    <a:pt x="2011"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6"/>
            <p:cNvSpPr/>
            <p:nvPr/>
          </p:nvSpPr>
          <p:spPr>
            <a:xfrm>
              <a:off x="7960286" y="3923421"/>
              <a:ext cx="137265" cy="100153"/>
            </a:xfrm>
            <a:custGeom>
              <a:rect b="b" l="l" r="r" t="t"/>
              <a:pathLst>
                <a:path extrusionOk="0" h="2445" w="3351">
                  <a:moveTo>
                    <a:pt x="1837" y="1"/>
                  </a:moveTo>
                  <a:cubicBezTo>
                    <a:pt x="1815" y="1"/>
                    <a:pt x="1793" y="4"/>
                    <a:pt x="1769" y="9"/>
                  </a:cubicBezTo>
                  <a:cubicBezTo>
                    <a:pt x="1698" y="24"/>
                    <a:pt x="1635" y="76"/>
                    <a:pt x="1599" y="128"/>
                  </a:cubicBezTo>
                  <a:cubicBezTo>
                    <a:pt x="1551" y="179"/>
                    <a:pt x="1540" y="234"/>
                    <a:pt x="1509" y="285"/>
                  </a:cubicBezTo>
                  <a:lnTo>
                    <a:pt x="1500" y="314"/>
                  </a:lnTo>
                  <a:lnTo>
                    <a:pt x="1500" y="314"/>
                  </a:lnTo>
                  <a:cubicBezTo>
                    <a:pt x="1448" y="276"/>
                    <a:pt x="1393" y="241"/>
                    <a:pt x="1331" y="214"/>
                  </a:cubicBezTo>
                  <a:cubicBezTo>
                    <a:pt x="1270" y="186"/>
                    <a:pt x="1195" y="164"/>
                    <a:pt x="1118" y="164"/>
                  </a:cubicBezTo>
                  <a:cubicBezTo>
                    <a:pt x="1065" y="164"/>
                    <a:pt x="1011" y="174"/>
                    <a:pt x="959" y="199"/>
                  </a:cubicBezTo>
                  <a:cubicBezTo>
                    <a:pt x="837" y="257"/>
                    <a:pt x="766" y="372"/>
                    <a:pt x="723" y="474"/>
                  </a:cubicBezTo>
                  <a:cubicBezTo>
                    <a:pt x="695" y="552"/>
                    <a:pt x="674" y="628"/>
                    <a:pt x="664" y="708"/>
                  </a:cubicBezTo>
                  <a:lnTo>
                    <a:pt x="664" y="708"/>
                  </a:lnTo>
                  <a:cubicBezTo>
                    <a:pt x="661" y="708"/>
                    <a:pt x="657" y="708"/>
                    <a:pt x="654" y="708"/>
                  </a:cubicBezTo>
                  <a:cubicBezTo>
                    <a:pt x="611" y="708"/>
                    <a:pt x="569" y="718"/>
                    <a:pt x="533" y="735"/>
                  </a:cubicBezTo>
                  <a:cubicBezTo>
                    <a:pt x="471" y="767"/>
                    <a:pt x="415" y="806"/>
                    <a:pt x="372" y="853"/>
                  </a:cubicBezTo>
                  <a:cubicBezTo>
                    <a:pt x="281" y="944"/>
                    <a:pt x="214" y="1039"/>
                    <a:pt x="151" y="1150"/>
                  </a:cubicBezTo>
                  <a:lnTo>
                    <a:pt x="147" y="1153"/>
                  </a:lnTo>
                  <a:cubicBezTo>
                    <a:pt x="103" y="1260"/>
                    <a:pt x="72" y="1366"/>
                    <a:pt x="48" y="1477"/>
                  </a:cubicBezTo>
                  <a:cubicBezTo>
                    <a:pt x="21" y="1587"/>
                    <a:pt x="5" y="1702"/>
                    <a:pt x="5" y="1813"/>
                  </a:cubicBezTo>
                  <a:cubicBezTo>
                    <a:pt x="1" y="1927"/>
                    <a:pt x="12" y="2042"/>
                    <a:pt x="41" y="2152"/>
                  </a:cubicBezTo>
                  <a:cubicBezTo>
                    <a:pt x="72" y="2259"/>
                    <a:pt x="127" y="2361"/>
                    <a:pt x="202" y="2444"/>
                  </a:cubicBezTo>
                  <a:cubicBezTo>
                    <a:pt x="76" y="2259"/>
                    <a:pt x="48" y="2033"/>
                    <a:pt x="76" y="1820"/>
                  </a:cubicBezTo>
                  <a:cubicBezTo>
                    <a:pt x="88" y="1710"/>
                    <a:pt x="112" y="1607"/>
                    <a:pt x="143" y="1505"/>
                  </a:cubicBezTo>
                  <a:cubicBezTo>
                    <a:pt x="170" y="1398"/>
                    <a:pt x="210" y="1295"/>
                    <a:pt x="254" y="1201"/>
                  </a:cubicBezTo>
                  <a:lnTo>
                    <a:pt x="254" y="1208"/>
                  </a:lnTo>
                  <a:cubicBezTo>
                    <a:pt x="312" y="1114"/>
                    <a:pt x="384" y="1024"/>
                    <a:pt x="467" y="952"/>
                  </a:cubicBezTo>
                  <a:cubicBezTo>
                    <a:pt x="506" y="917"/>
                    <a:pt x="549" y="889"/>
                    <a:pt x="589" y="873"/>
                  </a:cubicBezTo>
                  <a:cubicBezTo>
                    <a:pt x="611" y="865"/>
                    <a:pt x="630" y="862"/>
                    <a:pt x="648" y="862"/>
                  </a:cubicBezTo>
                  <a:cubicBezTo>
                    <a:pt x="666" y="862"/>
                    <a:pt x="681" y="865"/>
                    <a:pt x="695" y="873"/>
                  </a:cubicBezTo>
                  <a:lnTo>
                    <a:pt x="802" y="929"/>
                  </a:lnTo>
                  <a:lnTo>
                    <a:pt x="810" y="806"/>
                  </a:lnTo>
                  <a:cubicBezTo>
                    <a:pt x="822" y="629"/>
                    <a:pt x="901" y="415"/>
                    <a:pt x="1035" y="356"/>
                  </a:cubicBezTo>
                  <a:cubicBezTo>
                    <a:pt x="1059" y="344"/>
                    <a:pt x="1086" y="338"/>
                    <a:pt x="1115" y="338"/>
                  </a:cubicBezTo>
                  <a:cubicBezTo>
                    <a:pt x="1160" y="338"/>
                    <a:pt x="1209" y="352"/>
                    <a:pt x="1260" y="376"/>
                  </a:cubicBezTo>
                  <a:cubicBezTo>
                    <a:pt x="1338" y="412"/>
                    <a:pt x="1414" y="470"/>
                    <a:pt x="1489" y="534"/>
                  </a:cubicBezTo>
                  <a:lnTo>
                    <a:pt x="1595" y="621"/>
                  </a:lnTo>
                  <a:lnTo>
                    <a:pt x="1635" y="486"/>
                  </a:lnTo>
                  <a:lnTo>
                    <a:pt x="1678" y="352"/>
                  </a:lnTo>
                  <a:cubicBezTo>
                    <a:pt x="1698" y="317"/>
                    <a:pt x="1710" y="261"/>
                    <a:pt x="1737" y="237"/>
                  </a:cubicBezTo>
                  <a:cubicBezTo>
                    <a:pt x="1770" y="197"/>
                    <a:pt x="1800" y="179"/>
                    <a:pt x="1837" y="179"/>
                  </a:cubicBezTo>
                  <a:cubicBezTo>
                    <a:pt x="1857" y="179"/>
                    <a:pt x="1880" y="185"/>
                    <a:pt x="1907" y="195"/>
                  </a:cubicBezTo>
                  <a:cubicBezTo>
                    <a:pt x="1982" y="226"/>
                    <a:pt x="2057" y="289"/>
                    <a:pt x="2124" y="356"/>
                  </a:cubicBezTo>
                  <a:cubicBezTo>
                    <a:pt x="2191" y="423"/>
                    <a:pt x="2258" y="506"/>
                    <a:pt x="2309" y="581"/>
                  </a:cubicBezTo>
                  <a:lnTo>
                    <a:pt x="2376" y="676"/>
                  </a:lnTo>
                  <a:lnTo>
                    <a:pt x="2447" y="585"/>
                  </a:lnTo>
                  <a:cubicBezTo>
                    <a:pt x="2491" y="530"/>
                    <a:pt x="2566" y="479"/>
                    <a:pt x="2633" y="467"/>
                  </a:cubicBezTo>
                  <a:cubicBezTo>
                    <a:pt x="2645" y="465"/>
                    <a:pt x="2658" y="464"/>
                    <a:pt x="2670" y="464"/>
                  </a:cubicBezTo>
                  <a:cubicBezTo>
                    <a:pt x="2733" y="464"/>
                    <a:pt x="2795" y="487"/>
                    <a:pt x="2858" y="526"/>
                  </a:cubicBezTo>
                  <a:cubicBezTo>
                    <a:pt x="3008" y="621"/>
                    <a:pt x="3090" y="787"/>
                    <a:pt x="3150" y="968"/>
                  </a:cubicBezTo>
                  <a:cubicBezTo>
                    <a:pt x="3209" y="1146"/>
                    <a:pt x="3245" y="1335"/>
                    <a:pt x="3276" y="1528"/>
                  </a:cubicBezTo>
                  <a:cubicBezTo>
                    <a:pt x="3308" y="1718"/>
                    <a:pt x="3323" y="1911"/>
                    <a:pt x="3340" y="2104"/>
                  </a:cubicBezTo>
                  <a:cubicBezTo>
                    <a:pt x="3351" y="1911"/>
                    <a:pt x="3351" y="1718"/>
                    <a:pt x="3340" y="1521"/>
                  </a:cubicBezTo>
                  <a:cubicBezTo>
                    <a:pt x="3327" y="1327"/>
                    <a:pt x="3304" y="1130"/>
                    <a:pt x="3252" y="936"/>
                  </a:cubicBezTo>
                  <a:cubicBezTo>
                    <a:pt x="3225" y="842"/>
                    <a:pt x="3198" y="743"/>
                    <a:pt x="3146" y="652"/>
                  </a:cubicBezTo>
                  <a:cubicBezTo>
                    <a:pt x="3099" y="558"/>
                    <a:pt x="3019" y="474"/>
                    <a:pt x="2937" y="412"/>
                  </a:cubicBezTo>
                  <a:cubicBezTo>
                    <a:pt x="2866" y="357"/>
                    <a:pt x="2768" y="309"/>
                    <a:pt x="2665" y="309"/>
                  </a:cubicBezTo>
                  <a:cubicBezTo>
                    <a:pt x="2648" y="309"/>
                    <a:pt x="2630" y="310"/>
                    <a:pt x="2613" y="313"/>
                  </a:cubicBezTo>
                  <a:cubicBezTo>
                    <a:pt x="2529" y="326"/>
                    <a:pt x="2456" y="360"/>
                    <a:pt x="2393" y="412"/>
                  </a:cubicBezTo>
                  <a:lnTo>
                    <a:pt x="2393" y="412"/>
                  </a:lnTo>
                  <a:cubicBezTo>
                    <a:pt x="2349" y="350"/>
                    <a:pt x="2303" y="293"/>
                    <a:pt x="2250" y="237"/>
                  </a:cubicBezTo>
                  <a:cubicBezTo>
                    <a:pt x="2176" y="159"/>
                    <a:pt x="2092" y="80"/>
                    <a:pt x="1974" y="29"/>
                  </a:cubicBezTo>
                  <a:cubicBezTo>
                    <a:pt x="1946" y="17"/>
                    <a:pt x="1915" y="9"/>
                    <a:pt x="1879" y="5"/>
                  </a:cubicBezTo>
                  <a:cubicBezTo>
                    <a:pt x="1865" y="2"/>
                    <a:pt x="1851" y="1"/>
                    <a:pt x="18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6"/>
            <p:cNvSpPr/>
            <p:nvPr/>
          </p:nvSpPr>
          <p:spPr>
            <a:xfrm>
              <a:off x="7752075" y="4192869"/>
              <a:ext cx="638769" cy="53955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6"/>
            <p:cNvSpPr/>
            <p:nvPr/>
          </p:nvSpPr>
          <p:spPr>
            <a:xfrm>
              <a:off x="8054212" y="3945131"/>
              <a:ext cx="21055" cy="75822"/>
            </a:xfrm>
            <a:custGeom>
              <a:rect b="b" l="l" r="r" t="t"/>
              <a:pathLst>
                <a:path extrusionOk="0" h="1851" w="514">
                  <a:moveTo>
                    <a:pt x="174" y="0"/>
                  </a:moveTo>
                  <a:lnTo>
                    <a:pt x="1" y="15"/>
                  </a:lnTo>
                  <a:cubicBezTo>
                    <a:pt x="48" y="335"/>
                    <a:pt x="107" y="647"/>
                    <a:pt x="182" y="959"/>
                  </a:cubicBezTo>
                  <a:cubicBezTo>
                    <a:pt x="222" y="1113"/>
                    <a:pt x="265" y="1266"/>
                    <a:pt x="316" y="1417"/>
                  </a:cubicBezTo>
                  <a:cubicBezTo>
                    <a:pt x="367" y="1567"/>
                    <a:pt x="427" y="1716"/>
                    <a:pt x="513" y="1851"/>
                  </a:cubicBezTo>
                  <a:cubicBezTo>
                    <a:pt x="439" y="1713"/>
                    <a:pt x="395" y="1559"/>
                    <a:pt x="356" y="1405"/>
                  </a:cubicBezTo>
                  <a:cubicBezTo>
                    <a:pt x="320" y="1251"/>
                    <a:pt x="289" y="1097"/>
                    <a:pt x="265" y="939"/>
                  </a:cubicBezTo>
                  <a:cubicBezTo>
                    <a:pt x="218" y="627"/>
                    <a:pt x="190" y="312"/>
                    <a:pt x="17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6"/>
            <p:cNvSpPr/>
            <p:nvPr/>
          </p:nvSpPr>
          <p:spPr>
            <a:xfrm>
              <a:off x="8020132" y="3942346"/>
              <a:ext cx="11183" cy="88479"/>
            </a:xfrm>
            <a:custGeom>
              <a:rect b="b" l="l" r="r" t="t"/>
              <a:pathLst>
                <a:path extrusionOk="0" h="2160" w="273">
                  <a:moveTo>
                    <a:pt x="0" y="1"/>
                  </a:moveTo>
                  <a:cubicBezTo>
                    <a:pt x="8" y="367"/>
                    <a:pt x="32" y="731"/>
                    <a:pt x="71" y="1090"/>
                  </a:cubicBezTo>
                  <a:cubicBezTo>
                    <a:pt x="110" y="1453"/>
                    <a:pt x="170" y="1812"/>
                    <a:pt x="272" y="2159"/>
                  </a:cubicBezTo>
                  <a:cubicBezTo>
                    <a:pt x="197" y="1804"/>
                    <a:pt x="170" y="1445"/>
                    <a:pt x="158" y="1086"/>
                  </a:cubicBezTo>
                  <a:cubicBezTo>
                    <a:pt x="146" y="727"/>
                    <a:pt x="150" y="364"/>
                    <a:pt x="174" y="8"/>
                  </a:cubicBezTo>
                  <a:lnTo>
                    <a:pt x="0"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6"/>
            <p:cNvSpPr/>
            <p:nvPr/>
          </p:nvSpPr>
          <p:spPr>
            <a:xfrm>
              <a:off x="7986788" y="3956232"/>
              <a:ext cx="8479" cy="77993"/>
            </a:xfrm>
            <a:custGeom>
              <a:rect b="b" l="l" r="r" t="t"/>
              <a:pathLst>
                <a:path extrusionOk="0" h="1904" w="207">
                  <a:moveTo>
                    <a:pt x="1" y="1"/>
                  </a:moveTo>
                  <a:cubicBezTo>
                    <a:pt x="13" y="321"/>
                    <a:pt x="28" y="640"/>
                    <a:pt x="57" y="957"/>
                  </a:cubicBezTo>
                  <a:cubicBezTo>
                    <a:pt x="72" y="1118"/>
                    <a:pt x="88" y="1276"/>
                    <a:pt x="108" y="1434"/>
                  </a:cubicBezTo>
                  <a:cubicBezTo>
                    <a:pt x="131" y="1591"/>
                    <a:pt x="155" y="1749"/>
                    <a:pt x="206" y="1904"/>
                  </a:cubicBezTo>
                  <a:cubicBezTo>
                    <a:pt x="170" y="1746"/>
                    <a:pt x="159" y="1587"/>
                    <a:pt x="151" y="1430"/>
                  </a:cubicBezTo>
                  <a:cubicBezTo>
                    <a:pt x="143" y="1272"/>
                    <a:pt x="143" y="1114"/>
                    <a:pt x="143" y="957"/>
                  </a:cubicBezTo>
                  <a:cubicBezTo>
                    <a:pt x="143" y="636"/>
                    <a:pt x="155" y="321"/>
                    <a:pt x="170" y="5"/>
                  </a:cubicBezTo>
                  <a:lnTo>
                    <a:pt x="1"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6"/>
            <p:cNvSpPr/>
            <p:nvPr/>
          </p:nvSpPr>
          <p:spPr>
            <a:xfrm>
              <a:off x="7707631" y="3023529"/>
              <a:ext cx="118873" cy="26380"/>
            </a:xfrm>
            <a:custGeom>
              <a:rect b="b" l="l" r="r" t="t"/>
              <a:pathLst>
                <a:path extrusionOk="0" h="644" w="2902">
                  <a:moveTo>
                    <a:pt x="2901" y="0"/>
                  </a:moveTo>
                  <a:cubicBezTo>
                    <a:pt x="2400" y="43"/>
                    <a:pt x="1918" y="134"/>
                    <a:pt x="1433" y="237"/>
                  </a:cubicBezTo>
                  <a:cubicBezTo>
                    <a:pt x="952" y="347"/>
                    <a:pt x="474" y="469"/>
                    <a:pt x="0" y="643"/>
                  </a:cubicBezTo>
                  <a:cubicBezTo>
                    <a:pt x="497" y="604"/>
                    <a:pt x="983" y="513"/>
                    <a:pt x="1468" y="407"/>
                  </a:cubicBezTo>
                  <a:cubicBezTo>
                    <a:pt x="1950" y="296"/>
                    <a:pt x="2431" y="174"/>
                    <a:pt x="2901"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6"/>
            <p:cNvSpPr/>
            <p:nvPr/>
          </p:nvSpPr>
          <p:spPr>
            <a:xfrm>
              <a:off x="7714758" y="3046591"/>
              <a:ext cx="111746" cy="28838"/>
            </a:xfrm>
            <a:custGeom>
              <a:rect b="b" l="l" r="r" t="t"/>
              <a:pathLst>
                <a:path extrusionOk="0" h="704" w="2728">
                  <a:moveTo>
                    <a:pt x="2727" y="1"/>
                  </a:moveTo>
                  <a:cubicBezTo>
                    <a:pt x="2254" y="53"/>
                    <a:pt x="1796" y="155"/>
                    <a:pt x="1341" y="270"/>
                  </a:cubicBezTo>
                  <a:cubicBezTo>
                    <a:pt x="888" y="388"/>
                    <a:pt x="438" y="522"/>
                    <a:pt x="0" y="704"/>
                  </a:cubicBezTo>
                  <a:cubicBezTo>
                    <a:pt x="474" y="652"/>
                    <a:pt x="931" y="550"/>
                    <a:pt x="1385" y="436"/>
                  </a:cubicBezTo>
                  <a:cubicBezTo>
                    <a:pt x="1839" y="317"/>
                    <a:pt x="2289" y="183"/>
                    <a:pt x="272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6"/>
            <p:cNvSpPr/>
            <p:nvPr/>
          </p:nvSpPr>
          <p:spPr>
            <a:xfrm>
              <a:off x="7724753" y="3072028"/>
              <a:ext cx="95402" cy="33303"/>
            </a:xfrm>
            <a:custGeom>
              <a:rect b="b" l="l" r="r" t="t"/>
              <a:pathLst>
                <a:path extrusionOk="0" h="813" w="2329">
                  <a:moveTo>
                    <a:pt x="2329" y="0"/>
                  </a:moveTo>
                  <a:lnTo>
                    <a:pt x="2329" y="0"/>
                  </a:lnTo>
                  <a:cubicBezTo>
                    <a:pt x="1919" y="71"/>
                    <a:pt x="1524" y="193"/>
                    <a:pt x="1137" y="323"/>
                  </a:cubicBezTo>
                  <a:cubicBezTo>
                    <a:pt x="747" y="462"/>
                    <a:pt x="363" y="611"/>
                    <a:pt x="1" y="813"/>
                  </a:cubicBezTo>
                  <a:cubicBezTo>
                    <a:pt x="411" y="742"/>
                    <a:pt x="802" y="620"/>
                    <a:pt x="1192" y="489"/>
                  </a:cubicBezTo>
                  <a:cubicBezTo>
                    <a:pt x="1580" y="351"/>
                    <a:pt x="1962" y="201"/>
                    <a:pt x="2329"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6"/>
            <p:cNvSpPr/>
            <p:nvPr/>
          </p:nvSpPr>
          <p:spPr>
            <a:xfrm>
              <a:off x="8341644" y="3914533"/>
              <a:ext cx="4424" cy="348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6"/>
            <p:cNvSpPr/>
            <p:nvPr/>
          </p:nvSpPr>
          <p:spPr>
            <a:xfrm>
              <a:off x="8334844" y="3937635"/>
              <a:ext cx="7824" cy="5940"/>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6"/>
            <p:cNvSpPr/>
            <p:nvPr/>
          </p:nvSpPr>
          <p:spPr>
            <a:xfrm>
              <a:off x="8306580" y="3935956"/>
              <a:ext cx="6800" cy="7250"/>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a:off x="8334844" y="4044669"/>
              <a:ext cx="7332" cy="7087"/>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a:off x="8262751" y="4006082"/>
              <a:ext cx="6677" cy="766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a:off x="8302034" y="4014643"/>
              <a:ext cx="7332" cy="655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6"/>
            <p:cNvSpPr/>
            <p:nvPr/>
          </p:nvSpPr>
          <p:spPr>
            <a:xfrm>
              <a:off x="8280692" y="4038852"/>
              <a:ext cx="4752" cy="5284"/>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6"/>
            <p:cNvSpPr/>
            <p:nvPr/>
          </p:nvSpPr>
          <p:spPr>
            <a:xfrm>
              <a:off x="8307031" y="4034920"/>
              <a:ext cx="4588" cy="446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6"/>
            <p:cNvSpPr/>
            <p:nvPr/>
          </p:nvSpPr>
          <p:spPr>
            <a:xfrm>
              <a:off x="8330994" y="4085917"/>
              <a:ext cx="6636" cy="55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6"/>
            <p:cNvSpPr/>
            <p:nvPr/>
          </p:nvSpPr>
          <p:spPr>
            <a:xfrm>
              <a:off x="8301870" y="4132450"/>
              <a:ext cx="6185" cy="6185"/>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6"/>
            <p:cNvSpPr/>
            <p:nvPr/>
          </p:nvSpPr>
          <p:spPr>
            <a:xfrm>
              <a:off x="8249807" y="4121308"/>
              <a:ext cx="7988" cy="6677"/>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6"/>
            <p:cNvSpPr/>
            <p:nvPr/>
          </p:nvSpPr>
          <p:spPr>
            <a:xfrm>
              <a:off x="8304041" y="4143960"/>
              <a:ext cx="6308" cy="6431"/>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6"/>
            <p:cNvSpPr/>
            <p:nvPr/>
          </p:nvSpPr>
          <p:spPr>
            <a:xfrm>
              <a:off x="8335664" y="4118605"/>
              <a:ext cx="6677" cy="6349"/>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6"/>
            <p:cNvSpPr/>
            <p:nvPr/>
          </p:nvSpPr>
          <p:spPr>
            <a:xfrm>
              <a:off x="8324481" y="4169152"/>
              <a:ext cx="7005" cy="4588"/>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6"/>
            <p:cNvSpPr/>
            <p:nvPr/>
          </p:nvSpPr>
          <p:spPr>
            <a:xfrm>
              <a:off x="8278603" y="4145066"/>
              <a:ext cx="4875" cy="55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6"/>
            <p:cNvSpPr/>
            <p:nvPr/>
          </p:nvSpPr>
          <p:spPr>
            <a:xfrm>
              <a:off x="8270820" y="4126388"/>
              <a:ext cx="4915" cy="5202"/>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6"/>
            <p:cNvSpPr/>
            <p:nvPr/>
          </p:nvSpPr>
          <p:spPr>
            <a:xfrm>
              <a:off x="8225762" y="4150227"/>
              <a:ext cx="6964" cy="7168"/>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6"/>
            <p:cNvSpPr/>
            <p:nvPr/>
          </p:nvSpPr>
          <p:spPr>
            <a:xfrm>
              <a:off x="8245301" y="4160591"/>
              <a:ext cx="5694" cy="3810"/>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6"/>
            <p:cNvSpPr/>
            <p:nvPr/>
          </p:nvSpPr>
          <p:spPr>
            <a:xfrm>
              <a:off x="8275982" y="4044873"/>
              <a:ext cx="4137" cy="4670"/>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6"/>
            <p:cNvSpPr/>
            <p:nvPr/>
          </p:nvSpPr>
          <p:spPr>
            <a:xfrm>
              <a:off x="8271967" y="4051509"/>
              <a:ext cx="6677" cy="4383"/>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6"/>
            <p:cNvSpPr/>
            <p:nvPr/>
          </p:nvSpPr>
          <p:spPr>
            <a:xfrm>
              <a:off x="8317886" y="4072031"/>
              <a:ext cx="2130" cy="1639"/>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6"/>
            <p:cNvSpPr/>
            <p:nvPr/>
          </p:nvSpPr>
          <p:spPr>
            <a:xfrm>
              <a:off x="8342463" y="3905234"/>
              <a:ext cx="14787" cy="4875"/>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6"/>
            <p:cNvSpPr/>
            <p:nvPr/>
          </p:nvSpPr>
          <p:spPr>
            <a:xfrm>
              <a:off x="8337261" y="3892536"/>
              <a:ext cx="5530" cy="5899"/>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6"/>
            <p:cNvSpPr/>
            <p:nvPr/>
          </p:nvSpPr>
          <p:spPr>
            <a:xfrm>
              <a:off x="8211343" y="4162475"/>
              <a:ext cx="4752" cy="4055"/>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6"/>
            <p:cNvSpPr/>
            <p:nvPr/>
          </p:nvSpPr>
          <p:spPr>
            <a:xfrm>
              <a:off x="8275367" y="4197538"/>
              <a:ext cx="7824" cy="5284"/>
            </a:xfrm>
            <a:custGeom>
              <a:rect b="b" l="l" r="r" t="t"/>
              <a:pathLst>
                <a:path extrusionOk="0" h="129" w="191">
                  <a:moveTo>
                    <a:pt x="141" y="0"/>
                  </a:moveTo>
                  <a:cubicBezTo>
                    <a:pt x="129" y="0"/>
                    <a:pt x="118" y="5"/>
                    <a:pt x="107" y="14"/>
                  </a:cubicBezTo>
                  <a:cubicBezTo>
                    <a:pt x="109" y="12"/>
                    <a:pt x="109" y="11"/>
                    <a:pt x="108" y="11"/>
                  </a:cubicBezTo>
                  <a:cubicBezTo>
                    <a:pt x="107" y="11"/>
                    <a:pt x="103" y="13"/>
                    <a:pt x="102" y="14"/>
                  </a:cubicBezTo>
                  <a:lnTo>
                    <a:pt x="95" y="14"/>
                  </a:lnTo>
                  <a:cubicBezTo>
                    <a:pt x="92" y="14"/>
                    <a:pt x="92" y="14"/>
                    <a:pt x="99" y="18"/>
                  </a:cubicBezTo>
                  <a:cubicBezTo>
                    <a:pt x="95" y="18"/>
                    <a:pt x="87" y="14"/>
                    <a:pt x="83" y="10"/>
                  </a:cubicBezTo>
                  <a:cubicBezTo>
                    <a:pt x="78" y="8"/>
                    <a:pt x="73" y="7"/>
                    <a:pt x="68" y="7"/>
                  </a:cubicBezTo>
                  <a:cubicBezTo>
                    <a:pt x="38" y="7"/>
                    <a:pt x="12" y="34"/>
                    <a:pt x="8" y="62"/>
                  </a:cubicBezTo>
                  <a:cubicBezTo>
                    <a:pt x="1" y="97"/>
                    <a:pt x="28" y="128"/>
                    <a:pt x="68" y="128"/>
                  </a:cubicBezTo>
                  <a:cubicBezTo>
                    <a:pt x="115" y="128"/>
                    <a:pt x="154" y="109"/>
                    <a:pt x="178" y="69"/>
                  </a:cubicBezTo>
                  <a:cubicBezTo>
                    <a:pt x="190" y="50"/>
                    <a:pt x="186" y="22"/>
                    <a:pt x="166" y="10"/>
                  </a:cubicBezTo>
                  <a:cubicBezTo>
                    <a:pt x="158" y="3"/>
                    <a:pt x="149" y="0"/>
                    <a:pt x="1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6"/>
            <p:cNvSpPr/>
            <p:nvPr/>
          </p:nvSpPr>
          <p:spPr>
            <a:xfrm>
              <a:off x="8308915" y="3897779"/>
              <a:ext cx="20481" cy="19908"/>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6"/>
            <p:cNvSpPr/>
            <p:nvPr/>
          </p:nvSpPr>
          <p:spPr>
            <a:xfrm>
              <a:off x="8302197" y="3935382"/>
              <a:ext cx="2622" cy="1679"/>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6"/>
            <p:cNvSpPr/>
            <p:nvPr/>
          </p:nvSpPr>
          <p:spPr>
            <a:xfrm>
              <a:off x="8293309" y="3948654"/>
              <a:ext cx="1352" cy="983"/>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6"/>
            <p:cNvSpPr/>
            <p:nvPr/>
          </p:nvSpPr>
          <p:spPr>
            <a:xfrm>
              <a:off x="8282167" y="3963277"/>
              <a:ext cx="5079" cy="2540"/>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6"/>
            <p:cNvSpPr/>
            <p:nvPr/>
          </p:nvSpPr>
          <p:spPr>
            <a:xfrm>
              <a:off x="8249643" y="4043235"/>
              <a:ext cx="4260" cy="4055"/>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6"/>
            <p:cNvSpPr/>
            <p:nvPr/>
          </p:nvSpPr>
          <p:spPr>
            <a:xfrm>
              <a:off x="8238706" y="4066419"/>
              <a:ext cx="5325" cy="6636"/>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6"/>
            <p:cNvSpPr/>
            <p:nvPr/>
          </p:nvSpPr>
          <p:spPr>
            <a:xfrm>
              <a:off x="8327594" y="3938782"/>
              <a:ext cx="655" cy="69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6"/>
            <p:cNvSpPr/>
            <p:nvPr/>
          </p:nvSpPr>
          <p:spPr>
            <a:xfrm>
              <a:off x="8329847" y="3934030"/>
              <a:ext cx="5858" cy="4219"/>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6"/>
            <p:cNvSpPr/>
            <p:nvPr/>
          </p:nvSpPr>
          <p:spPr>
            <a:xfrm>
              <a:off x="8326447" y="3935259"/>
              <a:ext cx="6021" cy="6308"/>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6"/>
            <p:cNvSpPr/>
            <p:nvPr/>
          </p:nvSpPr>
          <p:spPr>
            <a:xfrm>
              <a:off x="8325833" y="3943656"/>
              <a:ext cx="6308" cy="5038"/>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6"/>
            <p:cNvSpPr/>
            <p:nvPr/>
          </p:nvSpPr>
          <p:spPr>
            <a:xfrm>
              <a:off x="8312233" y="3960246"/>
              <a:ext cx="57348" cy="35474"/>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6"/>
            <p:cNvSpPr/>
            <p:nvPr/>
          </p:nvSpPr>
          <p:spPr>
            <a:xfrm>
              <a:off x="8314773" y="3989534"/>
              <a:ext cx="50507" cy="9626"/>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6"/>
            <p:cNvSpPr/>
            <p:nvPr/>
          </p:nvSpPr>
          <p:spPr>
            <a:xfrm>
              <a:off x="8336524" y="3980727"/>
              <a:ext cx="4915" cy="2663"/>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6"/>
            <p:cNvSpPr/>
            <p:nvPr/>
          </p:nvSpPr>
          <p:spPr>
            <a:xfrm>
              <a:off x="8280856" y="4058923"/>
              <a:ext cx="52186" cy="46861"/>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6"/>
            <p:cNvSpPr/>
            <p:nvPr/>
          </p:nvSpPr>
          <p:spPr>
            <a:xfrm>
              <a:off x="8284748" y="4104883"/>
              <a:ext cx="49032" cy="9995"/>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6"/>
            <p:cNvSpPr/>
            <p:nvPr/>
          </p:nvSpPr>
          <p:spPr>
            <a:xfrm>
              <a:off x="8281430" y="4039876"/>
              <a:ext cx="14501" cy="8233"/>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6"/>
            <p:cNvSpPr/>
            <p:nvPr/>
          </p:nvSpPr>
          <p:spPr>
            <a:xfrm>
              <a:off x="8340006" y="4062282"/>
              <a:ext cx="3932" cy="3318"/>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6"/>
            <p:cNvSpPr/>
            <p:nvPr/>
          </p:nvSpPr>
          <p:spPr>
            <a:xfrm>
              <a:off x="8343037" y="4041310"/>
              <a:ext cx="4834" cy="4260"/>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6"/>
            <p:cNvSpPr/>
            <p:nvPr/>
          </p:nvSpPr>
          <p:spPr>
            <a:xfrm>
              <a:off x="8325300" y="4028366"/>
              <a:ext cx="3318" cy="4915"/>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6"/>
            <p:cNvSpPr/>
            <p:nvPr/>
          </p:nvSpPr>
          <p:spPr>
            <a:xfrm>
              <a:off x="8236576" y="4165056"/>
              <a:ext cx="60911" cy="2744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6"/>
            <p:cNvSpPr/>
            <p:nvPr/>
          </p:nvSpPr>
          <p:spPr>
            <a:xfrm>
              <a:off x="8310759" y="4163335"/>
              <a:ext cx="2499" cy="4055"/>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6"/>
            <p:cNvSpPr/>
            <p:nvPr/>
          </p:nvSpPr>
          <p:spPr>
            <a:xfrm>
              <a:off x="8330175" y="4141789"/>
              <a:ext cx="4260" cy="3523"/>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6"/>
            <p:cNvSpPr/>
            <p:nvPr/>
          </p:nvSpPr>
          <p:spPr>
            <a:xfrm>
              <a:off x="8316043" y="4191107"/>
              <a:ext cx="8725" cy="7250"/>
            </a:xfrm>
            <a:custGeom>
              <a:rect b="b" l="l" r="r" t="t"/>
              <a:pathLst>
                <a:path extrusionOk="0" h="177" w="213">
                  <a:moveTo>
                    <a:pt x="46" y="0"/>
                  </a:moveTo>
                  <a:cubicBezTo>
                    <a:pt x="21" y="0"/>
                    <a:pt x="0" y="29"/>
                    <a:pt x="22" y="57"/>
                  </a:cubicBezTo>
                  <a:cubicBezTo>
                    <a:pt x="53" y="92"/>
                    <a:pt x="81" y="128"/>
                    <a:pt x="112" y="163"/>
                  </a:cubicBezTo>
                  <a:cubicBezTo>
                    <a:pt x="121" y="173"/>
                    <a:pt x="131" y="177"/>
                    <a:pt x="141" y="177"/>
                  </a:cubicBezTo>
                  <a:cubicBezTo>
                    <a:pt x="178" y="177"/>
                    <a:pt x="212" y="127"/>
                    <a:pt x="176" y="96"/>
                  </a:cubicBezTo>
                  <a:cubicBezTo>
                    <a:pt x="141" y="68"/>
                    <a:pt x="108" y="37"/>
                    <a:pt x="69" y="10"/>
                  </a:cubicBezTo>
                  <a:cubicBezTo>
                    <a:pt x="62" y="3"/>
                    <a:pt x="54" y="0"/>
                    <a:pt x="46"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6"/>
            <p:cNvSpPr/>
            <p:nvPr/>
          </p:nvSpPr>
          <p:spPr>
            <a:xfrm>
              <a:off x="8279422" y="4162844"/>
              <a:ext cx="5038" cy="6882"/>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6"/>
            <p:cNvSpPr/>
            <p:nvPr/>
          </p:nvSpPr>
          <p:spPr>
            <a:xfrm>
              <a:off x="8308956" y="4149080"/>
              <a:ext cx="6554" cy="4915"/>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6"/>
            <p:cNvSpPr/>
            <p:nvPr/>
          </p:nvSpPr>
          <p:spPr>
            <a:xfrm>
              <a:off x="8200202" y="3936529"/>
              <a:ext cx="4260" cy="3277"/>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6"/>
            <p:cNvSpPr/>
            <p:nvPr/>
          </p:nvSpPr>
          <p:spPr>
            <a:xfrm>
              <a:off x="8227687" y="3941240"/>
              <a:ext cx="5038" cy="3932"/>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6"/>
            <p:cNvSpPr/>
            <p:nvPr/>
          </p:nvSpPr>
          <p:spPr>
            <a:xfrm>
              <a:off x="8238501" y="3917523"/>
              <a:ext cx="11347" cy="11306"/>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6"/>
            <p:cNvSpPr/>
            <p:nvPr/>
          </p:nvSpPr>
          <p:spPr>
            <a:xfrm>
              <a:off x="8248209" y="3945746"/>
              <a:ext cx="6021" cy="4711"/>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6"/>
            <p:cNvSpPr/>
            <p:nvPr/>
          </p:nvSpPr>
          <p:spPr>
            <a:xfrm>
              <a:off x="8200202" y="3836500"/>
              <a:ext cx="4547" cy="4014"/>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6"/>
            <p:cNvSpPr/>
            <p:nvPr/>
          </p:nvSpPr>
          <p:spPr>
            <a:xfrm>
              <a:off x="8233340" y="3845512"/>
              <a:ext cx="3891" cy="376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6"/>
            <p:cNvSpPr/>
            <p:nvPr/>
          </p:nvSpPr>
          <p:spPr>
            <a:xfrm>
              <a:off x="8227851" y="3795825"/>
              <a:ext cx="4055" cy="3400"/>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6"/>
            <p:cNvSpPr/>
            <p:nvPr/>
          </p:nvSpPr>
          <p:spPr>
            <a:xfrm>
              <a:off x="8224123" y="3804468"/>
              <a:ext cx="205" cy="205"/>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6"/>
            <p:cNvSpPr/>
            <p:nvPr/>
          </p:nvSpPr>
          <p:spPr>
            <a:xfrm>
              <a:off x="8236207" y="3851779"/>
              <a:ext cx="6431" cy="4588"/>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6"/>
            <p:cNvSpPr/>
            <p:nvPr/>
          </p:nvSpPr>
          <p:spPr>
            <a:xfrm>
              <a:off x="8192787" y="3837278"/>
              <a:ext cx="3113" cy="2458"/>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6"/>
            <p:cNvSpPr/>
            <p:nvPr/>
          </p:nvSpPr>
          <p:spPr>
            <a:xfrm>
              <a:off x="8204871" y="3837033"/>
              <a:ext cx="3605" cy="27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6"/>
            <p:cNvSpPr/>
            <p:nvPr/>
          </p:nvSpPr>
          <p:spPr>
            <a:xfrm>
              <a:off x="8200939" y="3800331"/>
              <a:ext cx="5448" cy="8193"/>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6"/>
            <p:cNvSpPr/>
            <p:nvPr/>
          </p:nvSpPr>
          <p:spPr>
            <a:xfrm>
              <a:off x="8236617" y="3839245"/>
              <a:ext cx="8152" cy="3277"/>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6"/>
            <p:cNvSpPr/>
            <p:nvPr/>
          </p:nvSpPr>
          <p:spPr>
            <a:xfrm>
              <a:off x="8166244" y="3890898"/>
              <a:ext cx="3605" cy="2867"/>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6"/>
            <p:cNvSpPr/>
            <p:nvPr/>
          </p:nvSpPr>
          <p:spPr>
            <a:xfrm>
              <a:off x="8152358" y="3930221"/>
              <a:ext cx="2294" cy="2622"/>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6"/>
            <p:cNvSpPr/>
            <p:nvPr/>
          </p:nvSpPr>
          <p:spPr>
            <a:xfrm>
              <a:off x="8165261" y="3958198"/>
              <a:ext cx="2335" cy="4055"/>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6"/>
            <p:cNvSpPr/>
            <p:nvPr/>
          </p:nvSpPr>
          <p:spPr>
            <a:xfrm>
              <a:off x="8186971" y="3917154"/>
              <a:ext cx="2744" cy="3400"/>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6"/>
            <p:cNvSpPr/>
            <p:nvPr/>
          </p:nvSpPr>
          <p:spPr>
            <a:xfrm>
              <a:off x="8197129" y="3927149"/>
              <a:ext cx="4219" cy="2826"/>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6"/>
            <p:cNvSpPr/>
            <p:nvPr/>
          </p:nvSpPr>
          <p:spPr>
            <a:xfrm>
              <a:off x="8219741" y="3964834"/>
              <a:ext cx="9135" cy="2622"/>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6"/>
            <p:cNvSpPr/>
            <p:nvPr/>
          </p:nvSpPr>
          <p:spPr>
            <a:xfrm>
              <a:off x="8170258" y="3948982"/>
              <a:ext cx="246" cy="205"/>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6"/>
            <p:cNvSpPr/>
            <p:nvPr/>
          </p:nvSpPr>
          <p:spPr>
            <a:xfrm>
              <a:off x="8200898" y="3901466"/>
              <a:ext cx="17450" cy="27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6"/>
            <p:cNvSpPr/>
            <p:nvPr/>
          </p:nvSpPr>
          <p:spPr>
            <a:xfrm>
              <a:off x="8246284" y="3912566"/>
              <a:ext cx="2581" cy="4383"/>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6"/>
            <p:cNvSpPr/>
            <p:nvPr/>
          </p:nvSpPr>
          <p:spPr>
            <a:xfrm>
              <a:off x="8234118" y="4014521"/>
              <a:ext cx="4752" cy="5243"/>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6"/>
            <p:cNvSpPr/>
            <p:nvPr/>
          </p:nvSpPr>
          <p:spPr>
            <a:xfrm>
              <a:off x="8178696" y="4039466"/>
              <a:ext cx="8766" cy="5284"/>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6"/>
            <p:cNvSpPr/>
            <p:nvPr/>
          </p:nvSpPr>
          <p:spPr>
            <a:xfrm>
              <a:off x="8163008" y="4046676"/>
              <a:ext cx="5735" cy="3072"/>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6"/>
            <p:cNvSpPr/>
            <p:nvPr/>
          </p:nvSpPr>
          <p:spPr>
            <a:xfrm>
              <a:off x="8201799" y="4054336"/>
              <a:ext cx="11388" cy="7005"/>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6"/>
            <p:cNvSpPr/>
            <p:nvPr/>
          </p:nvSpPr>
          <p:spPr>
            <a:xfrm>
              <a:off x="8150064" y="4021607"/>
              <a:ext cx="4915" cy="4301"/>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6"/>
            <p:cNvSpPr/>
            <p:nvPr/>
          </p:nvSpPr>
          <p:spPr>
            <a:xfrm>
              <a:off x="8161124" y="4052165"/>
              <a:ext cx="8070" cy="2622"/>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6"/>
            <p:cNvSpPr/>
            <p:nvPr/>
          </p:nvSpPr>
          <p:spPr>
            <a:xfrm>
              <a:off x="8214866" y="4023204"/>
              <a:ext cx="14869" cy="12985"/>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6"/>
            <p:cNvSpPr/>
            <p:nvPr/>
          </p:nvSpPr>
          <p:spPr>
            <a:xfrm>
              <a:off x="8151702" y="4056670"/>
              <a:ext cx="3113" cy="3769"/>
            </a:xfrm>
            <a:custGeom>
              <a:rect b="b" l="l" r="r" t="t"/>
              <a:pathLst>
                <a:path extrusionOk="0" h="92" w="76">
                  <a:moveTo>
                    <a:pt x="44" y="0"/>
                  </a:moveTo>
                  <a:cubicBezTo>
                    <a:pt x="24" y="0"/>
                    <a:pt x="9" y="15"/>
                    <a:pt x="16" y="35"/>
                  </a:cubicBezTo>
                  <a:lnTo>
                    <a:pt x="16" y="51"/>
                  </a:lnTo>
                  <a:cubicBezTo>
                    <a:pt x="13" y="59"/>
                    <a:pt x="9" y="63"/>
                    <a:pt x="4" y="71"/>
                  </a:cubicBezTo>
                  <a:cubicBezTo>
                    <a:pt x="0" y="75"/>
                    <a:pt x="4" y="83"/>
                    <a:pt x="9" y="86"/>
                  </a:cubicBezTo>
                  <a:cubicBezTo>
                    <a:pt x="13" y="91"/>
                    <a:pt x="20" y="91"/>
                    <a:pt x="24" y="91"/>
                  </a:cubicBezTo>
                  <a:cubicBezTo>
                    <a:pt x="48" y="79"/>
                    <a:pt x="64" y="59"/>
                    <a:pt x="71" y="35"/>
                  </a:cubicBezTo>
                  <a:cubicBezTo>
                    <a:pt x="75" y="15"/>
                    <a:pt x="60" y="0"/>
                    <a:pt x="4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6"/>
            <p:cNvSpPr/>
            <p:nvPr/>
          </p:nvSpPr>
          <p:spPr>
            <a:xfrm>
              <a:off x="8170463" y="4144902"/>
              <a:ext cx="5530" cy="5202"/>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6"/>
            <p:cNvSpPr/>
            <p:nvPr/>
          </p:nvSpPr>
          <p:spPr>
            <a:xfrm>
              <a:off x="8104964" y="4163909"/>
              <a:ext cx="3932" cy="3195"/>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6"/>
            <p:cNvSpPr/>
            <p:nvPr/>
          </p:nvSpPr>
          <p:spPr>
            <a:xfrm>
              <a:off x="8181441" y="3850468"/>
              <a:ext cx="36211" cy="9626"/>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6"/>
            <p:cNvSpPr/>
            <p:nvPr/>
          </p:nvSpPr>
          <p:spPr>
            <a:xfrm>
              <a:off x="8242106" y="3862675"/>
              <a:ext cx="3728" cy="3318"/>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6"/>
            <p:cNvSpPr/>
            <p:nvPr/>
          </p:nvSpPr>
          <p:spPr>
            <a:xfrm>
              <a:off x="8214784" y="3952832"/>
              <a:ext cx="11756" cy="5448"/>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6"/>
            <p:cNvSpPr/>
            <p:nvPr/>
          </p:nvSpPr>
          <p:spPr>
            <a:xfrm>
              <a:off x="8215235" y="3837442"/>
              <a:ext cx="2949" cy="2867"/>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6"/>
            <p:cNvSpPr/>
            <p:nvPr/>
          </p:nvSpPr>
          <p:spPr>
            <a:xfrm>
              <a:off x="8258081" y="3863289"/>
              <a:ext cx="4875" cy="4875"/>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6"/>
            <p:cNvSpPr/>
            <p:nvPr/>
          </p:nvSpPr>
          <p:spPr>
            <a:xfrm>
              <a:off x="8232848" y="3801805"/>
              <a:ext cx="4096" cy="3400"/>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6"/>
            <p:cNvSpPr/>
            <p:nvPr/>
          </p:nvSpPr>
          <p:spPr>
            <a:xfrm>
              <a:off x="8213596" y="3831912"/>
              <a:ext cx="4096" cy="3154"/>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6"/>
            <p:cNvSpPr/>
            <p:nvPr/>
          </p:nvSpPr>
          <p:spPr>
            <a:xfrm>
              <a:off x="8229367" y="3848666"/>
              <a:ext cx="5325" cy="4096"/>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6"/>
            <p:cNvSpPr/>
            <p:nvPr/>
          </p:nvSpPr>
          <p:spPr>
            <a:xfrm>
              <a:off x="8213473" y="3803321"/>
              <a:ext cx="3236" cy="3113"/>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6"/>
            <p:cNvSpPr/>
            <p:nvPr/>
          </p:nvSpPr>
          <p:spPr>
            <a:xfrm>
              <a:off x="8174150" y="3864108"/>
              <a:ext cx="3932" cy="3850"/>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6"/>
            <p:cNvSpPr/>
            <p:nvPr/>
          </p:nvSpPr>
          <p:spPr>
            <a:xfrm>
              <a:off x="8170135" y="3936775"/>
              <a:ext cx="4547" cy="5612"/>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6"/>
            <p:cNvSpPr/>
            <p:nvPr/>
          </p:nvSpPr>
          <p:spPr>
            <a:xfrm>
              <a:off x="8200038" y="3923913"/>
              <a:ext cx="2622" cy="3154"/>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6"/>
            <p:cNvSpPr/>
            <p:nvPr/>
          </p:nvSpPr>
          <p:spPr>
            <a:xfrm>
              <a:off x="8212490" y="3947671"/>
              <a:ext cx="3605" cy="27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6"/>
            <p:cNvSpPr/>
            <p:nvPr/>
          </p:nvSpPr>
          <p:spPr>
            <a:xfrm>
              <a:off x="8227155" y="3952299"/>
              <a:ext cx="4629" cy="9176"/>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6"/>
            <p:cNvSpPr/>
            <p:nvPr/>
          </p:nvSpPr>
          <p:spPr>
            <a:xfrm>
              <a:off x="8227687" y="3916171"/>
              <a:ext cx="5038" cy="4055"/>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6"/>
            <p:cNvSpPr/>
            <p:nvPr/>
          </p:nvSpPr>
          <p:spPr>
            <a:xfrm>
              <a:off x="8245915" y="3969012"/>
              <a:ext cx="4915" cy="4588"/>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6"/>
            <p:cNvSpPr/>
            <p:nvPr/>
          </p:nvSpPr>
          <p:spPr>
            <a:xfrm>
              <a:off x="8207943" y="3955126"/>
              <a:ext cx="4588" cy="4752"/>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6"/>
            <p:cNvSpPr/>
            <p:nvPr/>
          </p:nvSpPr>
          <p:spPr>
            <a:xfrm>
              <a:off x="8171282" y="3952013"/>
              <a:ext cx="9585" cy="6718"/>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6"/>
            <p:cNvSpPr/>
            <p:nvPr/>
          </p:nvSpPr>
          <p:spPr>
            <a:xfrm>
              <a:off x="8199546" y="3925428"/>
              <a:ext cx="5694" cy="4260"/>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6"/>
            <p:cNvSpPr/>
            <p:nvPr/>
          </p:nvSpPr>
          <p:spPr>
            <a:xfrm>
              <a:off x="8196146" y="4020132"/>
              <a:ext cx="3932" cy="3605"/>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6"/>
            <p:cNvSpPr/>
            <p:nvPr/>
          </p:nvSpPr>
          <p:spPr>
            <a:xfrm>
              <a:off x="8174150" y="4006041"/>
              <a:ext cx="65991" cy="6595"/>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6"/>
            <p:cNvSpPr/>
            <p:nvPr/>
          </p:nvSpPr>
          <p:spPr>
            <a:xfrm>
              <a:off x="8220437" y="3989370"/>
              <a:ext cx="9995" cy="2499"/>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6"/>
            <p:cNvSpPr/>
            <p:nvPr/>
          </p:nvSpPr>
          <p:spPr>
            <a:xfrm>
              <a:off x="8211220" y="3923135"/>
              <a:ext cx="3236" cy="164"/>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6"/>
            <p:cNvSpPr/>
            <p:nvPr/>
          </p:nvSpPr>
          <p:spPr>
            <a:xfrm>
              <a:off x="8183694" y="4072482"/>
              <a:ext cx="18474" cy="3973"/>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6"/>
            <p:cNvSpPr/>
            <p:nvPr/>
          </p:nvSpPr>
          <p:spPr>
            <a:xfrm>
              <a:off x="8165670" y="4118523"/>
              <a:ext cx="20235" cy="4629"/>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6"/>
            <p:cNvSpPr/>
            <p:nvPr/>
          </p:nvSpPr>
          <p:spPr>
            <a:xfrm>
              <a:off x="7787343" y="3085627"/>
              <a:ext cx="127721" cy="140870"/>
            </a:xfrm>
            <a:custGeom>
              <a:rect b="b" l="l" r="r" t="t"/>
              <a:pathLst>
                <a:path extrusionOk="0" h="3439" w="3118">
                  <a:moveTo>
                    <a:pt x="2689" y="0"/>
                  </a:moveTo>
                  <a:cubicBezTo>
                    <a:pt x="2671" y="0"/>
                    <a:pt x="2653" y="15"/>
                    <a:pt x="2660" y="39"/>
                  </a:cubicBezTo>
                  <a:cubicBezTo>
                    <a:pt x="2940" y="978"/>
                    <a:pt x="2842" y="1898"/>
                    <a:pt x="1961" y="2454"/>
                  </a:cubicBezTo>
                  <a:cubicBezTo>
                    <a:pt x="1685" y="2628"/>
                    <a:pt x="1425" y="2750"/>
                    <a:pt x="1097" y="2782"/>
                  </a:cubicBezTo>
                  <a:cubicBezTo>
                    <a:pt x="782" y="2812"/>
                    <a:pt x="438" y="2927"/>
                    <a:pt x="125" y="2927"/>
                  </a:cubicBezTo>
                  <a:cubicBezTo>
                    <a:pt x="120" y="2927"/>
                    <a:pt x="115" y="2927"/>
                    <a:pt x="110" y="2927"/>
                  </a:cubicBezTo>
                  <a:cubicBezTo>
                    <a:pt x="28" y="2927"/>
                    <a:pt x="0" y="3026"/>
                    <a:pt x="48" y="3082"/>
                  </a:cubicBezTo>
                  <a:cubicBezTo>
                    <a:pt x="279" y="3356"/>
                    <a:pt x="586" y="3438"/>
                    <a:pt x="925" y="3438"/>
                  </a:cubicBezTo>
                  <a:cubicBezTo>
                    <a:pt x="995" y="3438"/>
                    <a:pt x="1068" y="3435"/>
                    <a:pt x="1141" y="3428"/>
                  </a:cubicBezTo>
                  <a:cubicBezTo>
                    <a:pt x="1649" y="3390"/>
                    <a:pt x="1899" y="3192"/>
                    <a:pt x="2258" y="2836"/>
                  </a:cubicBezTo>
                  <a:cubicBezTo>
                    <a:pt x="3035" y="2067"/>
                    <a:pt x="3118" y="1006"/>
                    <a:pt x="2719" y="23"/>
                  </a:cubicBezTo>
                  <a:cubicBezTo>
                    <a:pt x="2714" y="7"/>
                    <a:pt x="2702" y="0"/>
                    <a:pt x="2689" y="0"/>
                  </a:cubicBezTo>
                  <a:close/>
                </a:path>
              </a:pathLst>
            </a:custGeom>
            <a:solidFill>
              <a:srgbClr val="90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36"/>
          <p:cNvSpPr txBox="1"/>
          <p:nvPr/>
        </p:nvSpPr>
        <p:spPr>
          <a:xfrm>
            <a:off x="5879500" y="4350871"/>
            <a:ext cx="864000" cy="212700"/>
          </a:xfrm>
          <a:prstGeom prst="rect">
            <a:avLst/>
          </a:prstGeom>
          <a:noFill/>
          <a:ln>
            <a:noFill/>
          </a:ln>
        </p:spPr>
        <p:txBody>
          <a:bodyPr anchorCtr="0" anchor="ctr" bIns="0" lIns="91425" spcFirstLastPara="1" rIns="0" wrap="square" tIns="6350">
            <a:noAutofit/>
          </a:bodyPr>
          <a:lstStyle/>
          <a:p>
            <a:pPr indent="0" lvl="0" marL="0" marR="0" rtl="0" algn="r">
              <a:lnSpc>
                <a:spcPct val="100000"/>
              </a:lnSpc>
              <a:spcBef>
                <a:spcPts val="0"/>
              </a:spcBef>
              <a:spcAft>
                <a:spcPts val="0"/>
              </a:spcAft>
              <a:buNone/>
            </a:pPr>
            <a:r>
              <a:t/>
            </a:r>
            <a:endParaRPr>
              <a:solidFill>
                <a:srgbClr val="2A2929"/>
              </a:solidFill>
              <a:latin typeface="Barlow"/>
              <a:ea typeface="Barlow"/>
              <a:cs typeface="Barlow"/>
              <a:sym typeface="Barlow"/>
            </a:endParaRPr>
          </a:p>
        </p:txBody>
      </p:sp>
      <p:pic>
        <p:nvPicPr>
          <p:cNvPr id="1407" name="Google Shape;1407;p36"/>
          <p:cNvPicPr preferRelativeResize="0"/>
          <p:nvPr/>
        </p:nvPicPr>
        <p:blipFill>
          <a:blip r:embed="rId3">
            <a:alphaModFix/>
          </a:blip>
          <a:stretch>
            <a:fillRect/>
          </a:stretch>
        </p:blipFill>
        <p:spPr>
          <a:xfrm>
            <a:off x="3745125" y="2047413"/>
            <a:ext cx="3961224" cy="1747600"/>
          </a:xfrm>
          <a:prstGeom prst="rect">
            <a:avLst/>
          </a:prstGeom>
          <a:noFill/>
          <a:ln>
            <a:noFill/>
          </a:ln>
        </p:spPr>
      </p:pic>
      <p:sp>
        <p:nvSpPr>
          <p:cNvPr id="1408" name="Google Shape;1408;p36"/>
          <p:cNvSpPr txBox="1"/>
          <p:nvPr/>
        </p:nvSpPr>
        <p:spPr>
          <a:xfrm>
            <a:off x="4180775" y="4008350"/>
            <a:ext cx="512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Total number of rows in data = 265587</a:t>
            </a:r>
            <a:endParaRPr>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412" name="Shape 1412"/>
        <p:cNvGrpSpPr/>
        <p:nvPr/>
      </p:nvGrpSpPr>
      <p:grpSpPr>
        <a:xfrm>
          <a:off x="0" y="0"/>
          <a:ext cx="0" cy="0"/>
          <a:chOff x="0" y="0"/>
          <a:chExt cx="0" cy="0"/>
        </a:xfrm>
      </p:grpSpPr>
      <p:grpSp>
        <p:nvGrpSpPr>
          <p:cNvPr id="1413" name="Google Shape;1413;p37"/>
          <p:cNvGrpSpPr/>
          <p:nvPr/>
        </p:nvGrpSpPr>
        <p:grpSpPr>
          <a:xfrm>
            <a:off x="2001575" y="1865051"/>
            <a:ext cx="6822775" cy="2991600"/>
            <a:chOff x="2001575" y="1865051"/>
            <a:chExt cx="6822775" cy="2991600"/>
          </a:xfrm>
        </p:grpSpPr>
        <p:sp>
          <p:nvSpPr>
            <p:cNvPr id="1414" name="Google Shape;1414;p37"/>
            <p:cNvSpPr/>
            <p:nvPr/>
          </p:nvSpPr>
          <p:spPr>
            <a:xfrm>
              <a:off x="2455650" y="1865051"/>
              <a:ext cx="6368700" cy="299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rot="-5400000">
              <a:off x="1976825" y="188980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37"/>
          <p:cNvSpPr txBox="1"/>
          <p:nvPr>
            <p:ph type="ctrTitle"/>
          </p:nvPr>
        </p:nvSpPr>
        <p:spPr>
          <a:xfrm>
            <a:off x="629825" y="416350"/>
            <a:ext cx="8019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2A2929"/>
                </a:solidFill>
              </a:rPr>
              <a:t>Exploratory Data Analysis</a:t>
            </a:r>
            <a:endParaRPr b="0" sz="2600">
              <a:solidFill>
                <a:srgbClr val="2A2929"/>
              </a:solidFill>
            </a:endParaRPr>
          </a:p>
        </p:txBody>
      </p:sp>
      <p:grpSp>
        <p:nvGrpSpPr>
          <p:cNvPr id="1417" name="Google Shape;1417;p37"/>
          <p:cNvGrpSpPr/>
          <p:nvPr/>
        </p:nvGrpSpPr>
        <p:grpSpPr>
          <a:xfrm>
            <a:off x="166463" y="1837275"/>
            <a:ext cx="1826182" cy="3019429"/>
            <a:chOff x="6589688" y="2066700"/>
            <a:chExt cx="1826182" cy="3019429"/>
          </a:xfrm>
        </p:grpSpPr>
        <p:sp>
          <p:nvSpPr>
            <p:cNvPr id="1418" name="Google Shape;1418;p37"/>
            <p:cNvSpPr/>
            <p:nvPr/>
          </p:nvSpPr>
          <p:spPr>
            <a:xfrm>
              <a:off x="6589688" y="4822085"/>
              <a:ext cx="1682084"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7"/>
            <p:cNvSpPr/>
            <p:nvPr/>
          </p:nvSpPr>
          <p:spPr>
            <a:xfrm>
              <a:off x="7811880" y="4006533"/>
              <a:ext cx="290752" cy="254623"/>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7"/>
            <p:cNvSpPr/>
            <p:nvPr/>
          </p:nvSpPr>
          <p:spPr>
            <a:xfrm>
              <a:off x="7494586" y="3872342"/>
              <a:ext cx="364075" cy="454069"/>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7"/>
            <p:cNvSpPr/>
            <p:nvPr/>
          </p:nvSpPr>
          <p:spPr>
            <a:xfrm>
              <a:off x="8082026" y="3749005"/>
              <a:ext cx="216364" cy="497162"/>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8166244" y="3863453"/>
              <a:ext cx="88807" cy="29698"/>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8144903" y="3974173"/>
              <a:ext cx="100604" cy="33548"/>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7"/>
            <p:cNvSpPr/>
            <p:nvPr/>
          </p:nvSpPr>
          <p:spPr>
            <a:xfrm>
              <a:off x="8122578" y="4078380"/>
              <a:ext cx="122437" cy="40799"/>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7"/>
            <p:cNvSpPr/>
            <p:nvPr/>
          </p:nvSpPr>
          <p:spPr>
            <a:xfrm>
              <a:off x="7815280" y="3035326"/>
              <a:ext cx="345519" cy="1007063"/>
            </a:xfrm>
            <a:custGeom>
              <a:rect b="b" l="l" r="r" t="t"/>
              <a:pathLst>
                <a:path extrusionOk="0" h="24585" w="8435">
                  <a:moveTo>
                    <a:pt x="0" y="0"/>
                  </a:moveTo>
                  <a:lnTo>
                    <a:pt x="1370" y="10628"/>
                  </a:lnTo>
                  <a:lnTo>
                    <a:pt x="4579" y="20743"/>
                  </a:lnTo>
                  <a:cubicBezTo>
                    <a:pt x="3801" y="21066"/>
                    <a:pt x="3936" y="22645"/>
                    <a:pt x="3936" y="22645"/>
                  </a:cubicBezTo>
                  <a:cubicBezTo>
                    <a:pt x="3936" y="22645"/>
                    <a:pt x="3320" y="23126"/>
                    <a:pt x="3616" y="23876"/>
                  </a:cubicBezTo>
                  <a:cubicBezTo>
                    <a:pt x="3796" y="24333"/>
                    <a:pt x="4045" y="24422"/>
                    <a:pt x="4213" y="24422"/>
                  </a:cubicBezTo>
                  <a:cubicBezTo>
                    <a:pt x="4320" y="24422"/>
                    <a:pt x="4393" y="24386"/>
                    <a:pt x="4393" y="24386"/>
                  </a:cubicBezTo>
                  <a:cubicBezTo>
                    <a:pt x="4393" y="24386"/>
                    <a:pt x="4638" y="24577"/>
                    <a:pt x="4885" y="24577"/>
                  </a:cubicBezTo>
                  <a:cubicBezTo>
                    <a:pt x="5030" y="24577"/>
                    <a:pt x="5176" y="24511"/>
                    <a:pt x="5273" y="24302"/>
                  </a:cubicBezTo>
                  <a:cubicBezTo>
                    <a:pt x="5421" y="24451"/>
                    <a:pt x="5609" y="24585"/>
                    <a:pt x="5800" y="24585"/>
                  </a:cubicBezTo>
                  <a:cubicBezTo>
                    <a:pt x="5991" y="24585"/>
                    <a:pt x="6185" y="24451"/>
                    <a:pt x="6346" y="24062"/>
                  </a:cubicBezTo>
                  <a:cubicBezTo>
                    <a:pt x="6443" y="24098"/>
                    <a:pt x="6528" y="24115"/>
                    <a:pt x="6604" y="24115"/>
                  </a:cubicBezTo>
                  <a:cubicBezTo>
                    <a:pt x="7307" y="24115"/>
                    <a:pt x="7175" y="22696"/>
                    <a:pt x="7175" y="22696"/>
                  </a:cubicBezTo>
                  <a:cubicBezTo>
                    <a:pt x="7175" y="22696"/>
                    <a:pt x="8435" y="22242"/>
                    <a:pt x="7953" y="21572"/>
                  </a:cubicBezTo>
                  <a:cubicBezTo>
                    <a:pt x="7468" y="20905"/>
                    <a:pt x="5692" y="20707"/>
                    <a:pt x="5692" y="20707"/>
                  </a:cubicBezTo>
                  <a:lnTo>
                    <a:pt x="4007" y="10115"/>
                  </a:lnTo>
                  <a:lnTo>
                    <a:pt x="2779" y="296"/>
                  </a:lnTo>
                  <a:lnTo>
                    <a:pt x="0" y="0"/>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7"/>
            <p:cNvSpPr/>
            <p:nvPr/>
          </p:nvSpPr>
          <p:spPr>
            <a:xfrm>
              <a:off x="8044545" y="3924650"/>
              <a:ext cx="64680" cy="46861"/>
            </a:xfrm>
            <a:custGeom>
              <a:rect b="b" l="l" r="r" t="t"/>
              <a:pathLst>
                <a:path extrusionOk="0" h="1144" w="1579">
                  <a:moveTo>
                    <a:pt x="1134" y="0"/>
                  </a:moveTo>
                  <a:cubicBezTo>
                    <a:pt x="1093" y="0"/>
                    <a:pt x="1051" y="2"/>
                    <a:pt x="1010" y="7"/>
                  </a:cubicBezTo>
                  <a:cubicBezTo>
                    <a:pt x="876" y="23"/>
                    <a:pt x="738" y="54"/>
                    <a:pt x="607" y="105"/>
                  </a:cubicBezTo>
                  <a:cubicBezTo>
                    <a:pt x="478" y="156"/>
                    <a:pt x="355" y="227"/>
                    <a:pt x="241" y="318"/>
                  </a:cubicBezTo>
                  <a:cubicBezTo>
                    <a:pt x="186" y="366"/>
                    <a:pt x="138" y="421"/>
                    <a:pt x="91" y="476"/>
                  </a:cubicBezTo>
                  <a:cubicBezTo>
                    <a:pt x="44" y="539"/>
                    <a:pt x="0" y="634"/>
                    <a:pt x="20" y="733"/>
                  </a:cubicBezTo>
                  <a:cubicBezTo>
                    <a:pt x="39" y="832"/>
                    <a:pt x="106" y="894"/>
                    <a:pt x="170" y="941"/>
                  </a:cubicBezTo>
                  <a:cubicBezTo>
                    <a:pt x="233" y="989"/>
                    <a:pt x="299" y="1021"/>
                    <a:pt x="367" y="1048"/>
                  </a:cubicBezTo>
                  <a:cubicBezTo>
                    <a:pt x="501" y="1096"/>
                    <a:pt x="639" y="1127"/>
                    <a:pt x="778" y="1136"/>
                  </a:cubicBezTo>
                  <a:cubicBezTo>
                    <a:pt x="835" y="1141"/>
                    <a:pt x="894" y="1144"/>
                    <a:pt x="953" y="1144"/>
                  </a:cubicBezTo>
                  <a:cubicBezTo>
                    <a:pt x="1173" y="1144"/>
                    <a:pt x="1395" y="1104"/>
                    <a:pt x="1578" y="985"/>
                  </a:cubicBezTo>
                  <a:lnTo>
                    <a:pt x="1578" y="985"/>
                  </a:lnTo>
                  <a:cubicBezTo>
                    <a:pt x="1460" y="1025"/>
                    <a:pt x="1342" y="1041"/>
                    <a:pt x="1222" y="1041"/>
                  </a:cubicBezTo>
                  <a:cubicBezTo>
                    <a:pt x="1209" y="1041"/>
                    <a:pt x="1197" y="1041"/>
                    <a:pt x="1184" y="1041"/>
                  </a:cubicBezTo>
                  <a:cubicBezTo>
                    <a:pt x="1053" y="1041"/>
                    <a:pt x="924" y="1025"/>
                    <a:pt x="797" y="1005"/>
                  </a:cubicBezTo>
                  <a:cubicBezTo>
                    <a:pt x="667" y="977"/>
                    <a:pt x="541" y="946"/>
                    <a:pt x="426" y="894"/>
                  </a:cubicBezTo>
                  <a:cubicBezTo>
                    <a:pt x="316" y="851"/>
                    <a:pt x="201" y="772"/>
                    <a:pt x="190" y="697"/>
                  </a:cubicBezTo>
                  <a:cubicBezTo>
                    <a:pt x="181" y="666"/>
                    <a:pt x="190" y="622"/>
                    <a:pt x="225" y="579"/>
                  </a:cubicBezTo>
                  <a:cubicBezTo>
                    <a:pt x="261" y="528"/>
                    <a:pt x="304" y="484"/>
                    <a:pt x="347" y="440"/>
                  </a:cubicBezTo>
                  <a:cubicBezTo>
                    <a:pt x="438" y="358"/>
                    <a:pt x="549" y="287"/>
                    <a:pt x="663" y="227"/>
                  </a:cubicBezTo>
                  <a:cubicBezTo>
                    <a:pt x="778" y="172"/>
                    <a:pt x="900" y="121"/>
                    <a:pt x="1026" y="89"/>
                  </a:cubicBezTo>
                  <a:cubicBezTo>
                    <a:pt x="1113" y="65"/>
                    <a:pt x="1203" y="40"/>
                    <a:pt x="1294" y="40"/>
                  </a:cubicBezTo>
                  <a:cubicBezTo>
                    <a:pt x="1335" y="40"/>
                    <a:pt x="1376" y="45"/>
                    <a:pt x="1417" y="58"/>
                  </a:cubicBezTo>
                  <a:cubicBezTo>
                    <a:pt x="1361" y="14"/>
                    <a:pt x="1286" y="7"/>
                    <a:pt x="1219" y="3"/>
                  </a:cubicBezTo>
                  <a:cubicBezTo>
                    <a:pt x="1191" y="1"/>
                    <a:pt x="1163" y="0"/>
                    <a:pt x="113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7"/>
            <p:cNvSpPr/>
            <p:nvPr/>
          </p:nvSpPr>
          <p:spPr>
            <a:xfrm>
              <a:off x="7473409" y="2137318"/>
              <a:ext cx="421135" cy="679404"/>
            </a:xfrm>
            <a:custGeom>
              <a:rect b="b" l="l" r="r" t="t"/>
              <a:pathLst>
                <a:path extrusionOk="0" h="16586" w="10281">
                  <a:moveTo>
                    <a:pt x="3461" y="0"/>
                  </a:moveTo>
                  <a:lnTo>
                    <a:pt x="3559" y="3363"/>
                  </a:lnTo>
                  <a:lnTo>
                    <a:pt x="3757" y="13477"/>
                  </a:lnTo>
                  <a:lnTo>
                    <a:pt x="0" y="14729"/>
                  </a:lnTo>
                  <a:cubicBezTo>
                    <a:pt x="1942" y="16128"/>
                    <a:pt x="3490" y="16585"/>
                    <a:pt x="4685" y="16585"/>
                  </a:cubicBezTo>
                  <a:cubicBezTo>
                    <a:pt x="6890" y="16585"/>
                    <a:pt x="7890" y="15026"/>
                    <a:pt x="7940" y="14953"/>
                  </a:cubicBezTo>
                  <a:lnTo>
                    <a:pt x="7940" y="14953"/>
                  </a:lnTo>
                  <a:lnTo>
                    <a:pt x="7940" y="14953"/>
                  </a:lnTo>
                  <a:cubicBezTo>
                    <a:pt x="7941" y="14951"/>
                    <a:pt x="7942" y="14950"/>
                    <a:pt x="7941" y="14950"/>
                  </a:cubicBezTo>
                  <a:lnTo>
                    <a:pt x="7941" y="14950"/>
                  </a:lnTo>
                  <a:cubicBezTo>
                    <a:pt x="7941" y="14950"/>
                    <a:pt x="7941" y="14951"/>
                    <a:pt x="7940" y="14953"/>
                  </a:cubicBezTo>
                  <a:lnTo>
                    <a:pt x="7940" y="14953"/>
                  </a:lnTo>
                  <a:lnTo>
                    <a:pt x="5505" y="13655"/>
                  </a:lnTo>
                  <a:lnTo>
                    <a:pt x="4811" y="8801"/>
                  </a:lnTo>
                  <a:lnTo>
                    <a:pt x="8501" y="9922"/>
                  </a:lnTo>
                  <a:cubicBezTo>
                    <a:pt x="10280" y="7384"/>
                    <a:pt x="9559" y="332"/>
                    <a:pt x="9559" y="332"/>
                  </a:cubicBezTo>
                  <a:cubicBezTo>
                    <a:pt x="8304" y="35"/>
                    <a:pt x="3461" y="0"/>
                    <a:pt x="3461"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7"/>
            <p:cNvSpPr/>
            <p:nvPr/>
          </p:nvSpPr>
          <p:spPr>
            <a:xfrm>
              <a:off x="7621774" y="2339424"/>
              <a:ext cx="241433" cy="204321"/>
            </a:xfrm>
            <a:custGeom>
              <a:rect b="b" l="l" r="r" t="t"/>
              <a:pathLst>
                <a:path extrusionOk="0" h="4988" w="5894">
                  <a:moveTo>
                    <a:pt x="3300" y="0"/>
                  </a:moveTo>
                  <a:cubicBezTo>
                    <a:pt x="1683" y="0"/>
                    <a:pt x="502" y="1076"/>
                    <a:pt x="1" y="1633"/>
                  </a:cubicBezTo>
                  <a:lnTo>
                    <a:pt x="36" y="3504"/>
                  </a:lnTo>
                  <a:lnTo>
                    <a:pt x="1189" y="3867"/>
                  </a:lnTo>
                  <a:lnTo>
                    <a:pt x="4879" y="4988"/>
                  </a:lnTo>
                  <a:cubicBezTo>
                    <a:pt x="5416" y="4226"/>
                    <a:pt x="5724" y="3057"/>
                    <a:pt x="5893" y="1795"/>
                  </a:cubicBezTo>
                  <a:cubicBezTo>
                    <a:pt x="5487" y="978"/>
                    <a:pt x="4764" y="86"/>
                    <a:pt x="3533" y="8"/>
                  </a:cubicBezTo>
                  <a:cubicBezTo>
                    <a:pt x="3454" y="3"/>
                    <a:pt x="3376" y="0"/>
                    <a:pt x="3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7"/>
            <p:cNvSpPr/>
            <p:nvPr/>
          </p:nvSpPr>
          <p:spPr>
            <a:xfrm>
              <a:off x="7585400" y="2066700"/>
              <a:ext cx="369932" cy="285017"/>
            </a:xfrm>
            <a:custGeom>
              <a:rect b="b" l="l" r="r" t="t"/>
              <a:pathLst>
                <a:path extrusionOk="0" h="6958" w="9031">
                  <a:moveTo>
                    <a:pt x="3489" y="0"/>
                  </a:moveTo>
                  <a:cubicBezTo>
                    <a:pt x="2900" y="0"/>
                    <a:pt x="0" y="1890"/>
                    <a:pt x="0" y="1890"/>
                  </a:cubicBezTo>
                  <a:lnTo>
                    <a:pt x="498" y="6957"/>
                  </a:lnTo>
                  <a:lnTo>
                    <a:pt x="1220" y="6176"/>
                  </a:lnTo>
                  <a:lnTo>
                    <a:pt x="1023" y="1925"/>
                  </a:lnTo>
                  <a:lnTo>
                    <a:pt x="1023" y="1925"/>
                  </a:lnTo>
                  <a:cubicBezTo>
                    <a:pt x="1024" y="1925"/>
                    <a:pt x="5301" y="1989"/>
                    <a:pt x="6971" y="2186"/>
                  </a:cubicBezTo>
                  <a:cubicBezTo>
                    <a:pt x="7658" y="2267"/>
                    <a:pt x="8236" y="2327"/>
                    <a:pt x="8564" y="2327"/>
                  </a:cubicBezTo>
                  <a:cubicBezTo>
                    <a:pt x="9030" y="2327"/>
                    <a:pt x="8992" y="2206"/>
                    <a:pt x="8044" y="1859"/>
                  </a:cubicBezTo>
                  <a:cubicBezTo>
                    <a:pt x="6581" y="1323"/>
                    <a:pt x="6118" y="1298"/>
                    <a:pt x="6043" y="1298"/>
                  </a:cubicBezTo>
                  <a:cubicBezTo>
                    <a:pt x="6035" y="1298"/>
                    <a:pt x="6031" y="1298"/>
                    <a:pt x="6031" y="1298"/>
                  </a:cubicBezTo>
                  <a:cubicBezTo>
                    <a:pt x="6031" y="1298"/>
                    <a:pt x="7649" y="1101"/>
                    <a:pt x="5376" y="706"/>
                  </a:cubicBezTo>
                  <a:cubicBezTo>
                    <a:pt x="4990" y="651"/>
                    <a:pt x="4620" y="632"/>
                    <a:pt x="4297" y="632"/>
                  </a:cubicBezTo>
                  <a:cubicBezTo>
                    <a:pt x="3652" y="632"/>
                    <a:pt x="3197" y="706"/>
                    <a:pt x="3197" y="706"/>
                  </a:cubicBezTo>
                  <a:cubicBezTo>
                    <a:pt x="3197" y="706"/>
                    <a:pt x="3592" y="608"/>
                    <a:pt x="3592" y="78"/>
                  </a:cubicBezTo>
                  <a:cubicBezTo>
                    <a:pt x="3592" y="25"/>
                    <a:pt x="3555" y="0"/>
                    <a:pt x="3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7"/>
            <p:cNvSpPr/>
            <p:nvPr/>
          </p:nvSpPr>
          <p:spPr>
            <a:xfrm>
              <a:off x="7537105" y="2278719"/>
              <a:ext cx="111213" cy="102324"/>
            </a:xfrm>
            <a:custGeom>
              <a:rect b="b" l="l" r="r" t="t"/>
              <a:pathLst>
                <a:path extrusionOk="0" h="2498" w="2715">
                  <a:moveTo>
                    <a:pt x="1550" y="1"/>
                  </a:moveTo>
                  <a:cubicBezTo>
                    <a:pt x="1327" y="1"/>
                    <a:pt x="1076" y="95"/>
                    <a:pt x="809" y="353"/>
                  </a:cubicBezTo>
                  <a:cubicBezTo>
                    <a:pt x="0" y="1135"/>
                    <a:pt x="1394" y="2497"/>
                    <a:pt x="2276" y="2497"/>
                  </a:cubicBezTo>
                  <a:cubicBezTo>
                    <a:pt x="2449" y="2497"/>
                    <a:pt x="2602" y="2445"/>
                    <a:pt x="2715" y="2326"/>
                  </a:cubicBezTo>
                  <a:lnTo>
                    <a:pt x="2529" y="736"/>
                  </a:lnTo>
                  <a:cubicBezTo>
                    <a:pt x="2529" y="658"/>
                    <a:pt x="2136" y="1"/>
                    <a:pt x="155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7"/>
            <p:cNvSpPr/>
            <p:nvPr/>
          </p:nvSpPr>
          <p:spPr>
            <a:xfrm>
              <a:off x="7102701" y="3488447"/>
              <a:ext cx="768702" cy="1254640"/>
            </a:xfrm>
            <a:custGeom>
              <a:rect b="b" l="l" r="r" t="t"/>
              <a:pathLst>
                <a:path extrusionOk="0" h="30629" w="18766">
                  <a:moveTo>
                    <a:pt x="18766" y="0"/>
                  </a:moveTo>
                  <a:lnTo>
                    <a:pt x="8864" y="474"/>
                  </a:lnTo>
                  <a:lnTo>
                    <a:pt x="1" y="29989"/>
                  </a:lnTo>
                  <a:lnTo>
                    <a:pt x="1034" y="30628"/>
                  </a:lnTo>
                  <a:lnTo>
                    <a:pt x="12405" y="3244"/>
                  </a:lnTo>
                  <a:lnTo>
                    <a:pt x="15119" y="2849"/>
                  </a:lnTo>
                  <a:lnTo>
                    <a:pt x="15119" y="2849"/>
                  </a:lnTo>
                  <a:lnTo>
                    <a:pt x="9405" y="29938"/>
                  </a:lnTo>
                  <a:lnTo>
                    <a:pt x="9405" y="29938"/>
                  </a:lnTo>
                  <a:lnTo>
                    <a:pt x="11032" y="29003"/>
                  </a:lnTo>
                  <a:lnTo>
                    <a:pt x="18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7"/>
            <p:cNvSpPr/>
            <p:nvPr/>
          </p:nvSpPr>
          <p:spPr>
            <a:xfrm>
              <a:off x="7274046" y="2735936"/>
              <a:ext cx="673546" cy="818595"/>
            </a:xfrm>
            <a:custGeom>
              <a:rect b="b" l="l" r="r" t="t"/>
              <a:pathLst>
                <a:path extrusionOk="0" h="19984" w="16443">
                  <a:moveTo>
                    <a:pt x="5218" y="0"/>
                  </a:moveTo>
                  <a:cubicBezTo>
                    <a:pt x="4397" y="225"/>
                    <a:pt x="2720" y="841"/>
                    <a:pt x="2720" y="841"/>
                  </a:cubicBezTo>
                  <a:lnTo>
                    <a:pt x="1" y="8485"/>
                  </a:lnTo>
                  <a:cubicBezTo>
                    <a:pt x="1" y="8485"/>
                    <a:pt x="893" y="8236"/>
                    <a:pt x="1880" y="8236"/>
                  </a:cubicBezTo>
                  <a:cubicBezTo>
                    <a:pt x="2374" y="8236"/>
                    <a:pt x="2891" y="8298"/>
                    <a:pt x="3332" y="8485"/>
                  </a:cubicBezTo>
                  <a:cubicBezTo>
                    <a:pt x="3332" y="8485"/>
                    <a:pt x="2949" y="18075"/>
                    <a:pt x="2977" y="18845"/>
                  </a:cubicBezTo>
                  <a:cubicBezTo>
                    <a:pt x="4402" y="19643"/>
                    <a:pt x="6463" y="19984"/>
                    <a:pt x="8512" y="19984"/>
                  </a:cubicBezTo>
                  <a:cubicBezTo>
                    <a:pt x="11172" y="19984"/>
                    <a:pt x="13811" y="19410"/>
                    <a:pt x="15018" y="18521"/>
                  </a:cubicBezTo>
                  <a:cubicBezTo>
                    <a:pt x="14433" y="13107"/>
                    <a:pt x="13621" y="8280"/>
                    <a:pt x="13621" y="8280"/>
                  </a:cubicBezTo>
                  <a:cubicBezTo>
                    <a:pt x="13621" y="8280"/>
                    <a:pt x="15858" y="8051"/>
                    <a:pt x="16442" y="7215"/>
                  </a:cubicBezTo>
                  <a:lnTo>
                    <a:pt x="15069" y="1472"/>
                  </a:lnTo>
                  <a:lnTo>
                    <a:pt x="12314" y="40"/>
                  </a:lnTo>
                  <a:cubicBezTo>
                    <a:pt x="12314" y="40"/>
                    <a:pt x="11676" y="1637"/>
                    <a:pt x="9592" y="1637"/>
                  </a:cubicBezTo>
                  <a:cubicBezTo>
                    <a:pt x="8539" y="1637"/>
                    <a:pt x="7116" y="1229"/>
                    <a:pt x="5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7"/>
            <p:cNvSpPr/>
            <p:nvPr/>
          </p:nvSpPr>
          <p:spPr>
            <a:xfrm>
              <a:off x="7828551" y="2880122"/>
              <a:ext cx="24782" cy="166513"/>
            </a:xfrm>
            <a:custGeom>
              <a:rect b="b" l="l" r="r" t="t"/>
              <a:pathLst>
                <a:path extrusionOk="0" h="4065" w="605">
                  <a:moveTo>
                    <a:pt x="0" y="1"/>
                  </a:moveTo>
                  <a:cubicBezTo>
                    <a:pt x="32" y="687"/>
                    <a:pt x="115" y="1365"/>
                    <a:pt x="213" y="2045"/>
                  </a:cubicBezTo>
                  <a:cubicBezTo>
                    <a:pt x="316" y="2724"/>
                    <a:pt x="434" y="3398"/>
                    <a:pt x="605" y="4065"/>
                  </a:cubicBezTo>
                  <a:cubicBezTo>
                    <a:pt x="572" y="3378"/>
                    <a:pt x="490" y="2696"/>
                    <a:pt x="392" y="2021"/>
                  </a:cubicBezTo>
                  <a:cubicBezTo>
                    <a:pt x="288" y="1342"/>
                    <a:pt x="174" y="667"/>
                    <a:pt x="0"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7"/>
            <p:cNvSpPr/>
            <p:nvPr/>
          </p:nvSpPr>
          <p:spPr>
            <a:xfrm>
              <a:off x="6802653" y="4652994"/>
              <a:ext cx="393854" cy="338227"/>
            </a:xfrm>
            <a:custGeom>
              <a:rect b="b" l="l" r="r" t="t"/>
              <a:pathLst>
                <a:path extrusionOk="0" h="8257" w="9615">
                  <a:moveTo>
                    <a:pt x="6461" y="1"/>
                  </a:moveTo>
                  <a:lnTo>
                    <a:pt x="6461" y="1"/>
                  </a:lnTo>
                  <a:cubicBezTo>
                    <a:pt x="6694" y="1477"/>
                    <a:pt x="6991" y="2743"/>
                    <a:pt x="6991" y="2743"/>
                  </a:cubicBezTo>
                  <a:cubicBezTo>
                    <a:pt x="6991" y="2743"/>
                    <a:pt x="6689" y="2463"/>
                    <a:pt x="6561" y="2463"/>
                  </a:cubicBezTo>
                  <a:cubicBezTo>
                    <a:pt x="6478" y="2463"/>
                    <a:pt x="6468" y="2583"/>
                    <a:pt x="6667" y="2980"/>
                  </a:cubicBezTo>
                  <a:cubicBezTo>
                    <a:pt x="5810" y="3805"/>
                    <a:pt x="443" y="7491"/>
                    <a:pt x="1" y="8256"/>
                  </a:cubicBezTo>
                  <a:cubicBezTo>
                    <a:pt x="2124" y="8170"/>
                    <a:pt x="8643" y="5261"/>
                    <a:pt x="8643" y="5261"/>
                  </a:cubicBezTo>
                  <a:lnTo>
                    <a:pt x="8257" y="3864"/>
                  </a:lnTo>
                  <a:lnTo>
                    <a:pt x="9614" y="1828"/>
                  </a:lnTo>
                  <a:cubicBezTo>
                    <a:pt x="9614" y="1828"/>
                    <a:pt x="7583" y="533"/>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7"/>
            <p:cNvSpPr/>
            <p:nvPr/>
          </p:nvSpPr>
          <p:spPr>
            <a:xfrm>
              <a:off x="7452518" y="4648939"/>
              <a:ext cx="380624" cy="265601"/>
            </a:xfrm>
            <a:custGeom>
              <a:rect b="b" l="l" r="r" t="t"/>
              <a:pathLst>
                <a:path extrusionOk="0" h="6484" w="9292">
                  <a:moveTo>
                    <a:pt x="4161" y="1"/>
                  </a:moveTo>
                  <a:cubicBezTo>
                    <a:pt x="2733" y="1"/>
                    <a:pt x="328" y="838"/>
                    <a:pt x="328" y="838"/>
                  </a:cubicBezTo>
                  <a:cubicBezTo>
                    <a:pt x="328" y="838"/>
                    <a:pt x="680" y="3344"/>
                    <a:pt x="842" y="3434"/>
                  </a:cubicBezTo>
                  <a:lnTo>
                    <a:pt x="0" y="5115"/>
                  </a:lnTo>
                  <a:cubicBezTo>
                    <a:pt x="4126" y="6294"/>
                    <a:pt x="6931" y="6484"/>
                    <a:pt x="8308" y="6484"/>
                  </a:cubicBezTo>
                  <a:cubicBezTo>
                    <a:pt x="8960" y="6484"/>
                    <a:pt x="9291" y="6441"/>
                    <a:pt x="9291" y="6441"/>
                  </a:cubicBezTo>
                  <a:cubicBezTo>
                    <a:pt x="9291" y="6441"/>
                    <a:pt x="5044" y="4228"/>
                    <a:pt x="2215" y="3107"/>
                  </a:cubicBezTo>
                  <a:cubicBezTo>
                    <a:pt x="2867" y="2577"/>
                    <a:pt x="2685" y="2471"/>
                    <a:pt x="2433" y="2471"/>
                  </a:cubicBezTo>
                  <a:cubicBezTo>
                    <a:pt x="2265" y="2471"/>
                    <a:pt x="2065" y="2519"/>
                    <a:pt x="2065" y="2519"/>
                  </a:cubicBezTo>
                  <a:cubicBezTo>
                    <a:pt x="2065" y="2519"/>
                    <a:pt x="2510" y="2195"/>
                    <a:pt x="4840" y="100"/>
                  </a:cubicBezTo>
                  <a:cubicBezTo>
                    <a:pt x="4663" y="30"/>
                    <a:pt x="4429" y="1"/>
                    <a:pt x="4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7"/>
            <p:cNvSpPr/>
            <p:nvPr/>
          </p:nvSpPr>
          <p:spPr>
            <a:xfrm>
              <a:off x="7646720" y="2837603"/>
              <a:ext cx="119774" cy="173968"/>
            </a:xfrm>
            <a:custGeom>
              <a:rect b="b" l="l" r="r" t="t"/>
              <a:pathLst>
                <a:path extrusionOk="0" h="4247" w="2924">
                  <a:moveTo>
                    <a:pt x="248" y="1"/>
                  </a:moveTo>
                  <a:lnTo>
                    <a:pt x="0" y="269"/>
                  </a:lnTo>
                  <a:lnTo>
                    <a:pt x="1160" y="1425"/>
                  </a:lnTo>
                  <a:lnTo>
                    <a:pt x="2332" y="4247"/>
                  </a:lnTo>
                  <a:lnTo>
                    <a:pt x="2789" y="4247"/>
                  </a:lnTo>
                  <a:lnTo>
                    <a:pt x="2924" y="4101"/>
                  </a:lnTo>
                  <a:lnTo>
                    <a:pt x="1499" y="1201"/>
                  </a:lnTo>
                  <a:lnTo>
                    <a:pt x="248" y="1"/>
                  </a:ln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7"/>
            <p:cNvSpPr/>
            <p:nvPr/>
          </p:nvSpPr>
          <p:spPr>
            <a:xfrm>
              <a:off x="7667365" y="2857306"/>
              <a:ext cx="85857" cy="134562"/>
            </a:xfrm>
            <a:custGeom>
              <a:rect b="b" l="l" r="r" t="t"/>
              <a:pathLst>
                <a:path extrusionOk="0" h="3285" w="2096">
                  <a:moveTo>
                    <a:pt x="1" y="1"/>
                  </a:moveTo>
                  <a:lnTo>
                    <a:pt x="817" y="798"/>
                  </a:lnTo>
                  <a:lnTo>
                    <a:pt x="817" y="798"/>
                  </a:lnTo>
                  <a:lnTo>
                    <a:pt x="1943" y="3284"/>
                  </a:lnTo>
                  <a:lnTo>
                    <a:pt x="2096" y="3210"/>
                  </a:lnTo>
                  <a:lnTo>
                    <a:pt x="857" y="767"/>
                  </a:lnTo>
                  <a:lnTo>
                    <a:pt x="857" y="762"/>
                  </a:lnTo>
                  <a:lnTo>
                    <a:pt x="853" y="75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7"/>
            <p:cNvSpPr/>
            <p:nvPr/>
          </p:nvSpPr>
          <p:spPr>
            <a:xfrm>
              <a:off x="7693048" y="2982936"/>
              <a:ext cx="240941" cy="264986"/>
            </a:xfrm>
            <a:custGeom>
              <a:rect b="b" l="l" r="r" t="t"/>
              <a:pathLst>
                <a:path extrusionOk="0" h="6469" w="5882">
                  <a:moveTo>
                    <a:pt x="3016" y="0"/>
                  </a:moveTo>
                  <a:cubicBezTo>
                    <a:pt x="1361" y="0"/>
                    <a:pt x="329" y="533"/>
                    <a:pt x="329" y="533"/>
                  </a:cubicBezTo>
                  <a:lnTo>
                    <a:pt x="1193" y="1646"/>
                  </a:lnTo>
                  <a:cubicBezTo>
                    <a:pt x="1193" y="1646"/>
                    <a:pt x="778" y="1749"/>
                    <a:pt x="388" y="3643"/>
                  </a:cubicBezTo>
                  <a:cubicBezTo>
                    <a:pt x="1" y="5538"/>
                    <a:pt x="1647" y="6469"/>
                    <a:pt x="2984" y="6469"/>
                  </a:cubicBezTo>
                  <a:cubicBezTo>
                    <a:pt x="4327" y="6469"/>
                    <a:pt x="5882" y="5881"/>
                    <a:pt x="5873" y="4053"/>
                  </a:cubicBezTo>
                  <a:cubicBezTo>
                    <a:pt x="5866" y="2230"/>
                    <a:pt x="4702" y="1646"/>
                    <a:pt x="4702" y="1646"/>
                  </a:cubicBezTo>
                  <a:lnTo>
                    <a:pt x="5396" y="360"/>
                  </a:lnTo>
                  <a:cubicBezTo>
                    <a:pt x="4513" y="94"/>
                    <a:pt x="3710" y="0"/>
                    <a:pt x="3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7"/>
            <p:cNvSpPr/>
            <p:nvPr/>
          </p:nvSpPr>
          <p:spPr>
            <a:xfrm>
              <a:off x="7721558" y="3041552"/>
              <a:ext cx="197562" cy="45059"/>
            </a:xfrm>
            <a:custGeom>
              <a:rect b="b" l="l" r="r" t="t"/>
              <a:pathLst>
                <a:path extrusionOk="0" h="1100" w="4823">
                  <a:moveTo>
                    <a:pt x="2049" y="1"/>
                  </a:moveTo>
                  <a:cubicBezTo>
                    <a:pt x="1529" y="1"/>
                    <a:pt x="979" y="54"/>
                    <a:pt x="497" y="215"/>
                  </a:cubicBezTo>
                  <a:cubicBezTo>
                    <a:pt x="465" y="235"/>
                    <a:pt x="438" y="258"/>
                    <a:pt x="406" y="278"/>
                  </a:cubicBezTo>
                  <a:cubicBezTo>
                    <a:pt x="315" y="369"/>
                    <a:pt x="166" y="578"/>
                    <a:pt x="0" y="1056"/>
                  </a:cubicBezTo>
                  <a:cubicBezTo>
                    <a:pt x="457" y="942"/>
                    <a:pt x="1310" y="776"/>
                    <a:pt x="2365" y="776"/>
                  </a:cubicBezTo>
                  <a:cubicBezTo>
                    <a:pt x="3107" y="776"/>
                    <a:pt x="3949" y="858"/>
                    <a:pt x="4822" y="1099"/>
                  </a:cubicBezTo>
                  <a:cubicBezTo>
                    <a:pt x="4581" y="650"/>
                    <a:pt x="4277" y="393"/>
                    <a:pt x="4116" y="282"/>
                  </a:cubicBezTo>
                  <a:lnTo>
                    <a:pt x="4006" y="215"/>
                  </a:lnTo>
                  <a:cubicBezTo>
                    <a:pt x="4006" y="215"/>
                    <a:pt x="3088" y="1"/>
                    <a:pt x="2049"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7"/>
            <p:cNvSpPr/>
            <p:nvPr/>
          </p:nvSpPr>
          <p:spPr>
            <a:xfrm>
              <a:off x="7243816" y="3011527"/>
              <a:ext cx="606859" cy="295585"/>
            </a:xfrm>
            <a:custGeom>
              <a:rect b="b" l="l" r="r" t="t"/>
              <a:pathLst>
                <a:path extrusionOk="0" h="7216" w="14815">
                  <a:moveTo>
                    <a:pt x="13964" y="0"/>
                  </a:moveTo>
                  <a:cubicBezTo>
                    <a:pt x="13960" y="0"/>
                    <a:pt x="13956" y="0"/>
                    <a:pt x="13951" y="1"/>
                  </a:cubicBezTo>
                  <a:cubicBezTo>
                    <a:pt x="13454" y="40"/>
                    <a:pt x="11020" y="348"/>
                    <a:pt x="10688" y="581"/>
                  </a:cubicBezTo>
                  <a:cubicBezTo>
                    <a:pt x="10352" y="818"/>
                    <a:pt x="10688" y="2973"/>
                    <a:pt x="10688" y="2973"/>
                  </a:cubicBezTo>
                  <a:lnTo>
                    <a:pt x="3430" y="3833"/>
                  </a:lnTo>
                  <a:lnTo>
                    <a:pt x="4070" y="1757"/>
                  </a:lnTo>
                  <a:cubicBezTo>
                    <a:pt x="3683" y="1579"/>
                    <a:pt x="3162" y="1524"/>
                    <a:pt x="2667" y="1524"/>
                  </a:cubicBezTo>
                  <a:cubicBezTo>
                    <a:pt x="1867" y="1524"/>
                    <a:pt x="1134" y="1667"/>
                    <a:pt x="1134" y="1667"/>
                  </a:cubicBezTo>
                  <a:lnTo>
                    <a:pt x="1" y="7215"/>
                  </a:lnTo>
                  <a:cubicBezTo>
                    <a:pt x="3012" y="7215"/>
                    <a:pt x="10882" y="3833"/>
                    <a:pt x="10882" y="3833"/>
                  </a:cubicBezTo>
                  <a:lnTo>
                    <a:pt x="11355" y="4062"/>
                  </a:lnTo>
                  <a:cubicBezTo>
                    <a:pt x="11355" y="4062"/>
                    <a:pt x="11383" y="3754"/>
                    <a:pt x="11355" y="2945"/>
                  </a:cubicBezTo>
                  <a:cubicBezTo>
                    <a:pt x="14815" y="2585"/>
                    <a:pt x="14460" y="0"/>
                    <a:pt x="13964"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7"/>
            <p:cNvSpPr/>
            <p:nvPr/>
          </p:nvSpPr>
          <p:spPr>
            <a:xfrm>
              <a:off x="7410491" y="2895974"/>
              <a:ext cx="40471" cy="187526"/>
            </a:xfrm>
            <a:custGeom>
              <a:rect b="b" l="l" r="r" t="t"/>
              <a:pathLst>
                <a:path extrusionOk="0" h="4578" w="988">
                  <a:moveTo>
                    <a:pt x="988" y="0"/>
                  </a:moveTo>
                  <a:lnTo>
                    <a:pt x="988" y="0"/>
                  </a:lnTo>
                  <a:cubicBezTo>
                    <a:pt x="928" y="186"/>
                    <a:pt x="877" y="375"/>
                    <a:pt x="822" y="565"/>
                  </a:cubicBezTo>
                  <a:lnTo>
                    <a:pt x="671" y="1129"/>
                  </a:lnTo>
                  <a:cubicBezTo>
                    <a:pt x="577" y="1508"/>
                    <a:pt x="490" y="1891"/>
                    <a:pt x="407" y="2269"/>
                  </a:cubicBezTo>
                  <a:cubicBezTo>
                    <a:pt x="325" y="2652"/>
                    <a:pt x="245" y="3035"/>
                    <a:pt x="179" y="3417"/>
                  </a:cubicBezTo>
                  <a:cubicBezTo>
                    <a:pt x="112" y="3805"/>
                    <a:pt x="44" y="4187"/>
                    <a:pt x="1" y="4578"/>
                  </a:cubicBezTo>
                  <a:cubicBezTo>
                    <a:pt x="119" y="4204"/>
                    <a:pt x="218" y="3825"/>
                    <a:pt x="316" y="3450"/>
                  </a:cubicBezTo>
                  <a:cubicBezTo>
                    <a:pt x="416" y="3071"/>
                    <a:pt x="498" y="2688"/>
                    <a:pt x="585" y="2309"/>
                  </a:cubicBezTo>
                  <a:cubicBezTo>
                    <a:pt x="664" y="1926"/>
                    <a:pt x="742" y="1543"/>
                    <a:pt x="810" y="1160"/>
                  </a:cubicBezTo>
                  <a:lnTo>
                    <a:pt x="908" y="584"/>
                  </a:lnTo>
                  <a:cubicBezTo>
                    <a:pt x="937" y="386"/>
                    <a:pt x="968" y="197"/>
                    <a:pt x="988" y="0"/>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7"/>
            <p:cNvSpPr/>
            <p:nvPr/>
          </p:nvSpPr>
          <p:spPr>
            <a:xfrm>
              <a:off x="7754000" y="2240419"/>
              <a:ext cx="51613" cy="169339"/>
            </a:xfrm>
            <a:custGeom>
              <a:rect b="b" l="l" r="r" t="t"/>
              <a:pathLst>
                <a:path extrusionOk="0" h="4134" w="1260">
                  <a:moveTo>
                    <a:pt x="857" y="1"/>
                  </a:moveTo>
                  <a:lnTo>
                    <a:pt x="1" y="2188"/>
                  </a:lnTo>
                  <a:lnTo>
                    <a:pt x="1260" y="4133"/>
                  </a:lnTo>
                  <a:lnTo>
                    <a:pt x="857"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7"/>
            <p:cNvSpPr/>
            <p:nvPr/>
          </p:nvSpPr>
          <p:spPr>
            <a:xfrm>
              <a:off x="7754000" y="2240419"/>
              <a:ext cx="56160" cy="183225"/>
            </a:xfrm>
            <a:custGeom>
              <a:rect b="b" l="l" r="r" t="t"/>
              <a:pathLst>
                <a:path extrusionOk="0" h="4473" w="1371">
                  <a:moveTo>
                    <a:pt x="857" y="1"/>
                  </a:moveTo>
                  <a:cubicBezTo>
                    <a:pt x="866" y="348"/>
                    <a:pt x="881" y="691"/>
                    <a:pt x="904" y="1039"/>
                  </a:cubicBezTo>
                  <a:cubicBezTo>
                    <a:pt x="928" y="1383"/>
                    <a:pt x="948" y="1729"/>
                    <a:pt x="975" y="2073"/>
                  </a:cubicBezTo>
                  <a:cubicBezTo>
                    <a:pt x="1022" y="2649"/>
                    <a:pt x="1077" y="3225"/>
                    <a:pt x="1137" y="3799"/>
                  </a:cubicBezTo>
                  <a:lnTo>
                    <a:pt x="1137" y="3799"/>
                  </a:lnTo>
                  <a:cubicBezTo>
                    <a:pt x="985" y="3574"/>
                    <a:pt x="831" y="3352"/>
                    <a:pt x="676" y="3130"/>
                  </a:cubicBezTo>
                  <a:cubicBezTo>
                    <a:pt x="459" y="2811"/>
                    <a:pt x="234" y="2499"/>
                    <a:pt x="1" y="2188"/>
                  </a:cubicBezTo>
                  <a:lnTo>
                    <a:pt x="1" y="2188"/>
                  </a:lnTo>
                  <a:cubicBezTo>
                    <a:pt x="190" y="2523"/>
                    <a:pt x="383" y="2862"/>
                    <a:pt x="585" y="3190"/>
                  </a:cubicBezTo>
                  <a:cubicBezTo>
                    <a:pt x="782" y="3521"/>
                    <a:pt x="984" y="3853"/>
                    <a:pt x="1189" y="4181"/>
                  </a:cubicBezTo>
                  <a:lnTo>
                    <a:pt x="1370" y="4472"/>
                  </a:lnTo>
                  <a:lnTo>
                    <a:pt x="1343" y="4125"/>
                  </a:lnTo>
                  <a:cubicBezTo>
                    <a:pt x="1283" y="3434"/>
                    <a:pt x="1217" y="2748"/>
                    <a:pt x="1137" y="2057"/>
                  </a:cubicBezTo>
                  <a:cubicBezTo>
                    <a:pt x="1099" y="1714"/>
                    <a:pt x="1051" y="1370"/>
                    <a:pt x="1008" y="1028"/>
                  </a:cubicBezTo>
                  <a:cubicBezTo>
                    <a:pt x="964" y="684"/>
                    <a:pt x="913" y="341"/>
                    <a:pt x="85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7"/>
            <p:cNvSpPr/>
            <p:nvPr/>
          </p:nvSpPr>
          <p:spPr>
            <a:xfrm>
              <a:off x="7690673" y="2392265"/>
              <a:ext cx="51736" cy="31295"/>
            </a:xfrm>
            <a:custGeom>
              <a:rect b="b" l="l" r="r" t="t"/>
              <a:pathLst>
                <a:path extrusionOk="0" h="764" w="1263">
                  <a:moveTo>
                    <a:pt x="59" y="0"/>
                  </a:moveTo>
                  <a:cubicBezTo>
                    <a:pt x="16" y="150"/>
                    <a:pt x="0" y="308"/>
                    <a:pt x="47" y="474"/>
                  </a:cubicBezTo>
                  <a:cubicBezTo>
                    <a:pt x="71" y="556"/>
                    <a:pt x="122" y="643"/>
                    <a:pt x="201" y="698"/>
                  </a:cubicBezTo>
                  <a:cubicBezTo>
                    <a:pt x="273" y="747"/>
                    <a:pt x="355" y="764"/>
                    <a:pt x="430" y="764"/>
                  </a:cubicBezTo>
                  <a:cubicBezTo>
                    <a:pt x="446" y="764"/>
                    <a:pt x="462" y="763"/>
                    <a:pt x="477" y="762"/>
                  </a:cubicBezTo>
                  <a:cubicBezTo>
                    <a:pt x="656" y="742"/>
                    <a:pt x="798" y="663"/>
                    <a:pt x="927" y="572"/>
                  </a:cubicBezTo>
                  <a:cubicBezTo>
                    <a:pt x="1058" y="481"/>
                    <a:pt x="1172" y="375"/>
                    <a:pt x="1263" y="248"/>
                  </a:cubicBezTo>
                  <a:lnTo>
                    <a:pt x="1263" y="248"/>
                  </a:lnTo>
                  <a:cubicBezTo>
                    <a:pt x="1124" y="316"/>
                    <a:pt x="991" y="390"/>
                    <a:pt x="856" y="450"/>
                  </a:cubicBezTo>
                  <a:cubicBezTo>
                    <a:pt x="722" y="513"/>
                    <a:pt x="588" y="572"/>
                    <a:pt x="461" y="580"/>
                  </a:cubicBezTo>
                  <a:cubicBezTo>
                    <a:pt x="446" y="582"/>
                    <a:pt x="431" y="583"/>
                    <a:pt x="417" y="583"/>
                  </a:cubicBezTo>
                  <a:cubicBezTo>
                    <a:pt x="310" y="583"/>
                    <a:pt x="233" y="530"/>
                    <a:pt x="177" y="423"/>
                  </a:cubicBezTo>
                  <a:cubicBezTo>
                    <a:pt x="119" y="304"/>
                    <a:pt x="91" y="150"/>
                    <a:pt x="59"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7"/>
            <p:cNvSpPr/>
            <p:nvPr/>
          </p:nvSpPr>
          <p:spPr>
            <a:xfrm>
              <a:off x="7585400" y="2298913"/>
              <a:ext cx="51449" cy="58781"/>
            </a:xfrm>
            <a:custGeom>
              <a:rect b="b" l="l" r="r" t="t"/>
              <a:pathLst>
                <a:path extrusionOk="0" h="1435" w="1256">
                  <a:moveTo>
                    <a:pt x="422" y="1"/>
                  </a:moveTo>
                  <a:cubicBezTo>
                    <a:pt x="411" y="1"/>
                    <a:pt x="399" y="1"/>
                    <a:pt x="388" y="2"/>
                  </a:cubicBezTo>
                  <a:cubicBezTo>
                    <a:pt x="210" y="21"/>
                    <a:pt x="80" y="139"/>
                    <a:pt x="0" y="270"/>
                  </a:cubicBezTo>
                  <a:cubicBezTo>
                    <a:pt x="113" y="177"/>
                    <a:pt x="246" y="111"/>
                    <a:pt x="371" y="111"/>
                  </a:cubicBezTo>
                  <a:cubicBezTo>
                    <a:pt x="378" y="111"/>
                    <a:pt x="385" y="112"/>
                    <a:pt x="392" y="112"/>
                  </a:cubicBezTo>
                  <a:cubicBezTo>
                    <a:pt x="521" y="124"/>
                    <a:pt x="621" y="219"/>
                    <a:pt x="707" y="325"/>
                  </a:cubicBezTo>
                  <a:cubicBezTo>
                    <a:pt x="787" y="444"/>
                    <a:pt x="858" y="570"/>
                    <a:pt x="913" y="708"/>
                  </a:cubicBezTo>
                  <a:cubicBezTo>
                    <a:pt x="956" y="804"/>
                    <a:pt x="991" y="908"/>
                    <a:pt x="1028" y="1011"/>
                  </a:cubicBezTo>
                  <a:lnTo>
                    <a:pt x="1028" y="1011"/>
                  </a:lnTo>
                  <a:cubicBezTo>
                    <a:pt x="1003" y="1009"/>
                    <a:pt x="978" y="1008"/>
                    <a:pt x="952" y="1008"/>
                  </a:cubicBezTo>
                  <a:cubicBezTo>
                    <a:pt x="916" y="1008"/>
                    <a:pt x="877" y="1016"/>
                    <a:pt x="838" y="1020"/>
                  </a:cubicBezTo>
                  <a:cubicBezTo>
                    <a:pt x="818" y="1028"/>
                    <a:pt x="798" y="1035"/>
                    <a:pt x="778" y="1044"/>
                  </a:cubicBezTo>
                  <a:cubicBezTo>
                    <a:pt x="754" y="1063"/>
                    <a:pt x="727" y="1079"/>
                    <a:pt x="723" y="1115"/>
                  </a:cubicBezTo>
                  <a:cubicBezTo>
                    <a:pt x="711" y="1181"/>
                    <a:pt x="743" y="1217"/>
                    <a:pt x="763" y="1245"/>
                  </a:cubicBezTo>
                  <a:cubicBezTo>
                    <a:pt x="787" y="1272"/>
                    <a:pt x="810" y="1296"/>
                    <a:pt x="838" y="1320"/>
                  </a:cubicBezTo>
                  <a:cubicBezTo>
                    <a:pt x="893" y="1363"/>
                    <a:pt x="948" y="1403"/>
                    <a:pt x="1007" y="1434"/>
                  </a:cubicBezTo>
                  <a:cubicBezTo>
                    <a:pt x="964" y="1383"/>
                    <a:pt x="920" y="1332"/>
                    <a:pt x="881" y="1281"/>
                  </a:cubicBezTo>
                  <a:cubicBezTo>
                    <a:pt x="861" y="1252"/>
                    <a:pt x="845" y="1225"/>
                    <a:pt x="829" y="1201"/>
                  </a:cubicBezTo>
                  <a:cubicBezTo>
                    <a:pt x="818" y="1174"/>
                    <a:pt x="814" y="1146"/>
                    <a:pt x="822" y="1146"/>
                  </a:cubicBezTo>
                  <a:cubicBezTo>
                    <a:pt x="818" y="1146"/>
                    <a:pt x="825" y="1146"/>
                    <a:pt x="825" y="1143"/>
                  </a:cubicBezTo>
                  <a:cubicBezTo>
                    <a:pt x="838" y="1143"/>
                    <a:pt x="849" y="1143"/>
                    <a:pt x="861" y="1139"/>
                  </a:cubicBezTo>
                  <a:cubicBezTo>
                    <a:pt x="875" y="1141"/>
                    <a:pt x="888" y="1141"/>
                    <a:pt x="902" y="1141"/>
                  </a:cubicBezTo>
                  <a:cubicBezTo>
                    <a:pt x="915" y="1141"/>
                    <a:pt x="930" y="1141"/>
                    <a:pt x="948" y="1143"/>
                  </a:cubicBezTo>
                  <a:cubicBezTo>
                    <a:pt x="1007" y="1150"/>
                    <a:pt x="1071" y="1166"/>
                    <a:pt x="1133" y="1178"/>
                  </a:cubicBezTo>
                  <a:lnTo>
                    <a:pt x="1255" y="1197"/>
                  </a:lnTo>
                  <a:lnTo>
                    <a:pt x="1220" y="1079"/>
                  </a:lnTo>
                  <a:cubicBezTo>
                    <a:pt x="1181" y="929"/>
                    <a:pt x="1142" y="779"/>
                    <a:pt x="1075" y="637"/>
                  </a:cubicBezTo>
                  <a:cubicBezTo>
                    <a:pt x="1051" y="562"/>
                    <a:pt x="1011" y="491"/>
                    <a:pt x="971" y="424"/>
                  </a:cubicBezTo>
                  <a:cubicBezTo>
                    <a:pt x="936" y="353"/>
                    <a:pt x="885" y="286"/>
                    <a:pt x="834" y="223"/>
                  </a:cubicBezTo>
                  <a:cubicBezTo>
                    <a:pt x="737" y="108"/>
                    <a:pt x="589" y="1"/>
                    <a:pt x="422"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7"/>
            <p:cNvSpPr/>
            <p:nvPr/>
          </p:nvSpPr>
          <p:spPr>
            <a:xfrm>
              <a:off x="7742367" y="2244147"/>
              <a:ext cx="17860" cy="29452"/>
            </a:xfrm>
            <a:custGeom>
              <a:rect b="b" l="l" r="r" t="t"/>
              <a:pathLst>
                <a:path extrusionOk="0" h="719" w="436">
                  <a:moveTo>
                    <a:pt x="218" y="1"/>
                  </a:moveTo>
                  <a:cubicBezTo>
                    <a:pt x="99" y="1"/>
                    <a:pt x="1" y="163"/>
                    <a:pt x="1" y="360"/>
                  </a:cubicBezTo>
                  <a:cubicBezTo>
                    <a:pt x="1" y="558"/>
                    <a:pt x="99" y="719"/>
                    <a:pt x="218" y="719"/>
                  </a:cubicBezTo>
                  <a:cubicBezTo>
                    <a:pt x="336" y="719"/>
                    <a:pt x="435" y="558"/>
                    <a:pt x="435" y="360"/>
                  </a:cubicBezTo>
                  <a:cubicBezTo>
                    <a:pt x="435" y="163"/>
                    <a:pt x="336" y="1"/>
                    <a:pt x="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7"/>
            <p:cNvSpPr/>
            <p:nvPr/>
          </p:nvSpPr>
          <p:spPr>
            <a:xfrm>
              <a:off x="7802499" y="2253404"/>
              <a:ext cx="17860" cy="29452"/>
            </a:xfrm>
            <a:custGeom>
              <a:rect b="b" l="l" r="r" t="t"/>
              <a:pathLst>
                <a:path extrusionOk="0" h="719" w="436">
                  <a:moveTo>
                    <a:pt x="218" y="0"/>
                  </a:moveTo>
                  <a:cubicBezTo>
                    <a:pt x="99" y="0"/>
                    <a:pt x="1" y="161"/>
                    <a:pt x="1" y="359"/>
                  </a:cubicBezTo>
                  <a:cubicBezTo>
                    <a:pt x="1" y="556"/>
                    <a:pt x="99" y="718"/>
                    <a:pt x="218" y="718"/>
                  </a:cubicBezTo>
                  <a:cubicBezTo>
                    <a:pt x="336" y="718"/>
                    <a:pt x="436" y="556"/>
                    <a:pt x="436" y="359"/>
                  </a:cubicBezTo>
                  <a:cubicBezTo>
                    <a:pt x="436" y="161"/>
                    <a:pt x="33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7"/>
            <p:cNvSpPr/>
            <p:nvPr/>
          </p:nvSpPr>
          <p:spPr>
            <a:xfrm>
              <a:off x="7705501" y="2187742"/>
              <a:ext cx="64229" cy="21546"/>
            </a:xfrm>
            <a:custGeom>
              <a:rect b="b" l="l" r="r" t="t"/>
              <a:pathLst>
                <a:path extrusionOk="0" h="526" w="1568">
                  <a:moveTo>
                    <a:pt x="816" y="1"/>
                  </a:moveTo>
                  <a:cubicBezTo>
                    <a:pt x="584" y="1"/>
                    <a:pt x="307" y="132"/>
                    <a:pt x="1" y="525"/>
                  </a:cubicBezTo>
                  <a:lnTo>
                    <a:pt x="1567" y="525"/>
                  </a:lnTo>
                  <a:cubicBezTo>
                    <a:pt x="1567" y="525"/>
                    <a:pt x="1280" y="1"/>
                    <a:pt x="8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7"/>
            <p:cNvSpPr/>
            <p:nvPr/>
          </p:nvSpPr>
          <p:spPr>
            <a:xfrm>
              <a:off x="7802499" y="2197409"/>
              <a:ext cx="53743" cy="37767"/>
            </a:xfrm>
            <a:custGeom>
              <a:rect b="b" l="l" r="r" t="t"/>
              <a:pathLst>
                <a:path extrusionOk="0" h="922" w="1312">
                  <a:moveTo>
                    <a:pt x="720" y="0"/>
                  </a:moveTo>
                  <a:cubicBezTo>
                    <a:pt x="369" y="0"/>
                    <a:pt x="1" y="388"/>
                    <a:pt x="1" y="388"/>
                  </a:cubicBezTo>
                  <a:lnTo>
                    <a:pt x="1312" y="921"/>
                  </a:lnTo>
                  <a:cubicBezTo>
                    <a:pt x="1223" y="207"/>
                    <a:pt x="976" y="0"/>
                    <a:pt x="7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7"/>
            <p:cNvSpPr/>
            <p:nvPr/>
          </p:nvSpPr>
          <p:spPr>
            <a:xfrm>
              <a:off x="7890445" y="3941608"/>
              <a:ext cx="288458" cy="262365"/>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7"/>
            <p:cNvSpPr/>
            <p:nvPr/>
          </p:nvSpPr>
          <p:spPr>
            <a:xfrm>
              <a:off x="8142650" y="3856367"/>
              <a:ext cx="273220" cy="469471"/>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7"/>
            <p:cNvSpPr/>
            <p:nvPr/>
          </p:nvSpPr>
          <p:spPr>
            <a:xfrm>
              <a:off x="8280856" y="3966759"/>
              <a:ext cx="88151" cy="30804"/>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7"/>
            <p:cNvSpPr/>
            <p:nvPr/>
          </p:nvSpPr>
          <p:spPr>
            <a:xfrm>
              <a:off x="8242556" y="4073629"/>
              <a:ext cx="99621" cy="34941"/>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7"/>
            <p:cNvSpPr/>
            <p:nvPr/>
          </p:nvSpPr>
          <p:spPr>
            <a:xfrm>
              <a:off x="8203765" y="4174723"/>
              <a:ext cx="121290" cy="42437"/>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7"/>
            <p:cNvSpPr/>
            <p:nvPr/>
          </p:nvSpPr>
          <p:spPr>
            <a:xfrm>
              <a:off x="7953199" y="3926985"/>
              <a:ext cx="144557" cy="102898"/>
            </a:xfrm>
            <a:custGeom>
              <a:rect b="b" l="l" r="r" t="t"/>
              <a:pathLst>
                <a:path extrusionOk="0" h="2512" w="3529">
                  <a:moveTo>
                    <a:pt x="2011" y="1"/>
                  </a:moveTo>
                  <a:cubicBezTo>
                    <a:pt x="1895" y="1"/>
                    <a:pt x="1787" y="97"/>
                    <a:pt x="1721" y="380"/>
                  </a:cubicBezTo>
                  <a:cubicBezTo>
                    <a:pt x="1543" y="224"/>
                    <a:pt x="1401" y="165"/>
                    <a:pt x="1289" y="165"/>
                  </a:cubicBezTo>
                  <a:cubicBezTo>
                    <a:pt x="1003" y="165"/>
                    <a:pt x="910" y="552"/>
                    <a:pt x="904" y="719"/>
                  </a:cubicBezTo>
                  <a:cubicBezTo>
                    <a:pt x="877" y="704"/>
                    <a:pt x="848" y="697"/>
                    <a:pt x="820" y="697"/>
                  </a:cubicBezTo>
                  <a:cubicBezTo>
                    <a:pt x="601" y="697"/>
                    <a:pt x="375" y="1090"/>
                    <a:pt x="375" y="1090"/>
                  </a:cubicBezTo>
                  <a:cubicBezTo>
                    <a:pt x="375" y="1090"/>
                    <a:pt x="1" y="1895"/>
                    <a:pt x="375" y="2357"/>
                  </a:cubicBezTo>
                  <a:cubicBezTo>
                    <a:pt x="465" y="2469"/>
                    <a:pt x="559" y="2511"/>
                    <a:pt x="649" y="2511"/>
                  </a:cubicBezTo>
                  <a:cubicBezTo>
                    <a:pt x="930" y="2511"/>
                    <a:pt x="1172" y="2097"/>
                    <a:pt x="1172" y="2097"/>
                  </a:cubicBezTo>
                  <a:lnTo>
                    <a:pt x="3513" y="2017"/>
                  </a:lnTo>
                  <a:cubicBezTo>
                    <a:pt x="3513" y="2017"/>
                    <a:pt x="3529" y="826"/>
                    <a:pt x="3169" y="463"/>
                  </a:cubicBezTo>
                  <a:cubicBezTo>
                    <a:pt x="3045" y="340"/>
                    <a:pt x="2934" y="300"/>
                    <a:pt x="2842" y="300"/>
                  </a:cubicBezTo>
                  <a:cubicBezTo>
                    <a:pt x="2663" y="300"/>
                    <a:pt x="2553" y="451"/>
                    <a:pt x="2553" y="451"/>
                  </a:cubicBezTo>
                  <a:cubicBezTo>
                    <a:pt x="2553" y="451"/>
                    <a:pt x="2262" y="1"/>
                    <a:pt x="2011"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7"/>
            <p:cNvSpPr/>
            <p:nvPr/>
          </p:nvSpPr>
          <p:spPr>
            <a:xfrm>
              <a:off x="7960286" y="3923421"/>
              <a:ext cx="137265" cy="100153"/>
            </a:xfrm>
            <a:custGeom>
              <a:rect b="b" l="l" r="r" t="t"/>
              <a:pathLst>
                <a:path extrusionOk="0" h="2445" w="3351">
                  <a:moveTo>
                    <a:pt x="1837" y="1"/>
                  </a:moveTo>
                  <a:cubicBezTo>
                    <a:pt x="1815" y="1"/>
                    <a:pt x="1793" y="4"/>
                    <a:pt x="1769" y="9"/>
                  </a:cubicBezTo>
                  <a:cubicBezTo>
                    <a:pt x="1698" y="24"/>
                    <a:pt x="1635" y="76"/>
                    <a:pt x="1599" y="128"/>
                  </a:cubicBezTo>
                  <a:cubicBezTo>
                    <a:pt x="1551" y="179"/>
                    <a:pt x="1540" y="234"/>
                    <a:pt x="1509" y="285"/>
                  </a:cubicBezTo>
                  <a:lnTo>
                    <a:pt x="1500" y="314"/>
                  </a:lnTo>
                  <a:lnTo>
                    <a:pt x="1500" y="314"/>
                  </a:lnTo>
                  <a:cubicBezTo>
                    <a:pt x="1448" y="276"/>
                    <a:pt x="1393" y="241"/>
                    <a:pt x="1331" y="214"/>
                  </a:cubicBezTo>
                  <a:cubicBezTo>
                    <a:pt x="1270" y="186"/>
                    <a:pt x="1195" y="164"/>
                    <a:pt x="1118" y="164"/>
                  </a:cubicBezTo>
                  <a:cubicBezTo>
                    <a:pt x="1065" y="164"/>
                    <a:pt x="1011" y="174"/>
                    <a:pt x="959" y="199"/>
                  </a:cubicBezTo>
                  <a:cubicBezTo>
                    <a:pt x="837" y="257"/>
                    <a:pt x="766" y="372"/>
                    <a:pt x="723" y="474"/>
                  </a:cubicBezTo>
                  <a:cubicBezTo>
                    <a:pt x="695" y="552"/>
                    <a:pt x="674" y="628"/>
                    <a:pt x="664" y="708"/>
                  </a:cubicBezTo>
                  <a:lnTo>
                    <a:pt x="664" y="708"/>
                  </a:lnTo>
                  <a:cubicBezTo>
                    <a:pt x="661" y="708"/>
                    <a:pt x="657" y="708"/>
                    <a:pt x="654" y="708"/>
                  </a:cubicBezTo>
                  <a:cubicBezTo>
                    <a:pt x="611" y="708"/>
                    <a:pt x="569" y="718"/>
                    <a:pt x="533" y="735"/>
                  </a:cubicBezTo>
                  <a:cubicBezTo>
                    <a:pt x="471" y="767"/>
                    <a:pt x="415" y="806"/>
                    <a:pt x="372" y="853"/>
                  </a:cubicBezTo>
                  <a:cubicBezTo>
                    <a:pt x="281" y="944"/>
                    <a:pt x="214" y="1039"/>
                    <a:pt x="151" y="1150"/>
                  </a:cubicBezTo>
                  <a:lnTo>
                    <a:pt x="147" y="1153"/>
                  </a:lnTo>
                  <a:cubicBezTo>
                    <a:pt x="103" y="1260"/>
                    <a:pt x="72" y="1366"/>
                    <a:pt x="48" y="1477"/>
                  </a:cubicBezTo>
                  <a:cubicBezTo>
                    <a:pt x="21" y="1587"/>
                    <a:pt x="5" y="1702"/>
                    <a:pt x="5" y="1813"/>
                  </a:cubicBezTo>
                  <a:cubicBezTo>
                    <a:pt x="1" y="1927"/>
                    <a:pt x="12" y="2042"/>
                    <a:pt x="41" y="2152"/>
                  </a:cubicBezTo>
                  <a:cubicBezTo>
                    <a:pt x="72" y="2259"/>
                    <a:pt x="127" y="2361"/>
                    <a:pt x="202" y="2444"/>
                  </a:cubicBezTo>
                  <a:cubicBezTo>
                    <a:pt x="76" y="2259"/>
                    <a:pt x="48" y="2033"/>
                    <a:pt x="76" y="1820"/>
                  </a:cubicBezTo>
                  <a:cubicBezTo>
                    <a:pt x="88" y="1710"/>
                    <a:pt x="112" y="1607"/>
                    <a:pt x="143" y="1505"/>
                  </a:cubicBezTo>
                  <a:cubicBezTo>
                    <a:pt x="170" y="1398"/>
                    <a:pt x="210" y="1295"/>
                    <a:pt x="254" y="1201"/>
                  </a:cubicBezTo>
                  <a:lnTo>
                    <a:pt x="254" y="1208"/>
                  </a:lnTo>
                  <a:cubicBezTo>
                    <a:pt x="312" y="1114"/>
                    <a:pt x="384" y="1024"/>
                    <a:pt x="467" y="952"/>
                  </a:cubicBezTo>
                  <a:cubicBezTo>
                    <a:pt x="506" y="917"/>
                    <a:pt x="549" y="889"/>
                    <a:pt x="589" y="873"/>
                  </a:cubicBezTo>
                  <a:cubicBezTo>
                    <a:pt x="611" y="865"/>
                    <a:pt x="630" y="862"/>
                    <a:pt x="648" y="862"/>
                  </a:cubicBezTo>
                  <a:cubicBezTo>
                    <a:pt x="666" y="862"/>
                    <a:pt x="681" y="865"/>
                    <a:pt x="695" y="873"/>
                  </a:cubicBezTo>
                  <a:lnTo>
                    <a:pt x="802" y="929"/>
                  </a:lnTo>
                  <a:lnTo>
                    <a:pt x="810" y="806"/>
                  </a:lnTo>
                  <a:cubicBezTo>
                    <a:pt x="822" y="629"/>
                    <a:pt x="901" y="415"/>
                    <a:pt x="1035" y="356"/>
                  </a:cubicBezTo>
                  <a:cubicBezTo>
                    <a:pt x="1059" y="344"/>
                    <a:pt x="1086" y="338"/>
                    <a:pt x="1115" y="338"/>
                  </a:cubicBezTo>
                  <a:cubicBezTo>
                    <a:pt x="1160" y="338"/>
                    <a:pt x="1209" y="352"/>
                    <a:pt x="1260" y="376"/>
                  </a:cubicBezTo>
                  <a:cubicBezTo>
                    <a:pt x="1338" y="412"/>
                    <a:pt x="1414" y="470"/>
                    <a:pt x="1489" y="534"/>
                  </a:cubicBezTo>
                  <a:lnTo>
                    <a:pt x="1595" y="621"/>
                  </a:lnTo>
                  <a:lnTo>
                    <a:pt x="1635" y="486"/>
                  </a:lnTo>
                  <a:lnTo>
                    <a:pt x="1678" y="352"/>
                  </a:lnTo>
                  <a:cubicBezTo>
                    <a:pt x="1698" y="317"/>
                    <a:pt x="1710" y="261"/>
                    <a:pt x="1737" y="237"/>
                  </a:cubicBezTo>
                  <a:cubicBezTo>
                    <a:pt x="1770" y="197"/>
                    <a:pt x="1800" y="179"/>
                    <a:pt x="1837" y="179"/>
                  </a:cubicBezTo>
                  <a:cubicBezTo>
                    <a:pt x="1857" y="179"/>
                    <a:pt x="1880" y="185"/>
                    <a:pt x="1907" y="195"/>
                  </a:cubicBezTo>
                  <a:cubicBezTo>
                    <a:pt x="1982" y="226"/>
                    <a:pt x="2057" y="289"/>
                    <a:pt x="2124" y="356"/>
                  </a:cubicBezTo>
                  <a:cubicBezTo>
                    <a:pt x="2191" y="423"/>
                    <a:pt x="2258" y="506"/>
                    <a:pt x="2309" y="581"/>
                  </a:cubicBezTo>
                  <a:lnTo>
                    <a:pt x="2376" y="676"/>
                  </a:lnTo>
                  <a:lnTo>
                    <a:pt x="2447" y="585"/>
                  </a:lnTo>
                  <a:cubicBezTo>
                    <a:pt x="2491" y="530"/>
                    <a:pt x="2566" y="479"/>
                    <a:pt x="2633" y="467"/>
                  </a:cubicBezTo>
                  <a:cubicBezTo>
                    <a:pt x="2645" y="465"/>
                    <a:pt x="2658" y="464"/>
                    <a:pt x="2670" y="464"/>
                  </a:cubicBezTo>
                  <a:cubicBezTo>
                    <a:pt x="2733" y="464"/>
                    <a:pt x="2795" y="487"/>
                    <a:pt x="2858" y="526"/>
                  </a:cubicBezTo>
                  <a:cubicBezTo>
                    <a:pt x="3008" y="621"/>
                    <a:pt x="3090" y="787"/>
                    <a:pt x="3150" y="968"/>
                  </a:cubicBezTo>
                  <a:cubicBezTo>
                    <a:pt x="3209" y="1146"/>
                    <a:pt x="3245" y="1335"/>
                    <a:pt x="3276" y="1528"/>
                  </a:cubicBezTo>
                  <a:cubicBezTo>
                    <a:pt x="3308" y="1718"/>
                    <a:pt x="3323" y="1911"/>
                    <a:pt x="3340" y="2104"/>
                  </a:cubicBezTo>
                  <a:cubicBezTo>
                    <a:pt x="3351" y="1911"/>
                    <a:pt x="3351" y="1718"/>
                    <a:pt x="3340" y="1521"/>
                  </a:cubicBezTo>
                  <a:cubicBezTo>
                    <a:pt x="3327" y="1327"/>
                    <a:pt x="3304" y="1130"/>
                    <a:pt x="3252" y="936"/>
                  </a:cubicBezTo>
                  <a:cubicBezTo>
                    <a:pt x="3225" y="842"/>
                    <a:pt x="3198" y="743"/>
                    <a:pt x="3146" y="652"/>
                  </a:cubicBezTo>
                  <a:cubicBezTo>
                    <a:pt x="3099" y="558"/>
                    <a:pt x="3019" y="474"/>
                    <a:pt x="2937" y="412"/>
                  </a:cubicBezTo>
                  <a:cubicBezTo>
                    <a:pt x="2866" y="357"/>
                    <a:pt x="2768" y="309"/>
                    <a:pt x="2665" y="309"/>
                  </a:cubicBezTo>
                  <a:cubicBezTo>
                    <a:pt x="2648" y="309"/>
                    <a:pt x="2630" y="310"/>
                    <a:pt x="2613" y="313"/>
                  </a:cubicBezTo>
                  <a:cubicBezTo>
                    <a:pt x="2529" y="326"/>
                    <a:pt x="2456" y="360"/>
                    <a:pt x="2393" y="412"/>
                  </a:cubicBezTo>
                  <a:lnTo>
                    <a:pt x="2393" y="412"/>
                  </a:lnTo>
                  <a:cubicBezTo>
                    <a:pt x="2349" y="350"/>
                    <a:pt x="2303" y="293"/>
                    <a:pt x="2250" y="237"/>
                  </a:cubicBezTo>
                  <a:cubicBezTo>
                    <a:pt x="2176" y="159"/>
                    <a:pt x="2092" y="80"/>
                    <a:pt x="1974" y="29"/>
                  </a:cubicBezTo>
                  <a:cubicBezTo>
                    <a:pt x="1946" y="17"/>
                    <a:pt x="1915" y="9"/>
                    <a:pt x="1879" y="5"/>
                  </a:cubicBezTo>
                  <a:cubicBezTo>
                    <a:pt x="1865" y="2"/>
                    <a:pt x="1851" y="1"/>
                    <a:pt x="18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7"/>
            <p:cNvSpPr/>
            <p:nvPr/>
          </p:nvSpPr>
          <p:spPr>
            <a:xfrm>
              <a:off x="7752075" y="4192869"/>
              <a:ext cx="638769" cy="53955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7"/>
            <p:cNvSpPr/>
            <p:nvPr/>
          </p:nvSpPr>
          <p:spPr>
            <a:xfrm>
              <a:off x="8054212" y="3945131"/>
              <a:ext cx="21055" cy="75822"/>
            </a:xfrm>
            <a:custGeom>
              <a:rect b="b" l="l" r="r" t="t"/>
              <a:pathLst>
                <a:path extrusionOk="0" h="1851" w="514">
                  <a:moveTo>
                    <a:pt x="174" y="0"/>
                  </a:moveTo>
                  <a:lnTo>
                    <a:pt x="1" y="15"/>
                  </a:lnTo>
                  <a:cubicBezTo>
                    <a:pt x="48" y="335"/>
                    <a:pt x="107" y="647"/>
                    <a:pt x="182" y="959"/>
                  </a:cubicBezTo>
                  <a:cubicBezTo>
                    <a:pt x="222" y="1113"/>
                    <a:pt x="265" y="1266"/>
                    <a:pt x="316" y="1417"/>
                  </a:cubicBezTo>
                  <a:cubicBezTo>
                    <a:pt x="367" y="1567"/>
                    <a:pt x="427" y="1716"/>
                    <a:pt x="513" y="1851"/>
                  </a:cubicBezTo>
                  <a:cubicBezTo>
                    <a:pt x="439" y="1713"/>
                    <a:pt x="395" y="1559"/>
                    <a:pt x="356" y="1405"/>
                  </a:cubicBezTo>
                  <a:cubicBezTo>
                    <a:pt x="320" y="1251"/>
                    <a:pt x="289" y="1097"/>
                    <a:pt x="265" y="939"/>
                  </a:cubicBezTo>
                  <a:cubicBezTo>
                    <a:pt x="218" y="627"/>
                    <a:pt x="190" y="312"/>
                    <a:pt x="17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7"/>
            <p:cNvSpPr/>
            <p:nvPr/>
          </p:nvSpPr>
          <p:spPr>
            <a:xfrm>
              <a:off x="8020132" y="3942346"/>
              <a:ext cx="11183" cy="88479"/>
            </a:xfrm>
            <a:custGeom>
              <a:rect b="b" l="l" r="r" t="t"/>
              <a:pathLst>
                <a:path extrusionOk="0" h="2160" w="273">
                  <a:moveTo>
                    <a:pt x="0" y="1"/>
                  </a:moveTo>
                  <a:cubicBezTo>
                    <a:pt x="8" y="367"/>
                    <a:pt x="32" y="731"/>
                    <a:pt x="71" y="1090"/>
                  </a:cubicBezTo>
                  <a:cubicBezTo>
                    <a:pt x="110" y="1453"/>
                    <a:pt x="170" y="1812"/>
                    <a:pt x="272" y="2159"/>
                  </a:cubicBezTo>
                  <a:cubicBezTo>
                    <a:pt x="197" y="1804"/>
                    <a:pt x="170" y="1445"/>
                    <a:pt x="158" y="1086"/>
                  </a:cubicBezTo>
                  <a:cubicBezTo>
                    <a:pt x="146" y="727"/>
                    <a:pt x="150" y="364"/>
                    <a:pt x="174" y="8"/>
                  </a:cubicBezTo>
                  <a:lnTo>
                    <a:pt x="0"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7"/>
            <p:cNvSpPr/>
            <p:nvPr/>
          </p:nvSpPr>
          <p:spPr>
            <a:xfrm>
              <a:off x="7986788" y="3956232"/>
              <a:ext cx="8479" cy="77993"/>
            </a:xfrm>
            <a:custGeom>
              <a:rect b="b" l="l" r="r" t="t"/>
              <a:pathLst>
                <a:path extrusionOk="0" h="1904" w="207">
                  <a:moveTo>
                    <a:pt x="1" y="1"/>
                  </a:moveTo>
                  <a:cubicBezTo>
                    <a:pt x="13" y="321"/>
                    <a:pt x="28" y="640"/>
                    <a:pt x="57" y="957"/>
                  </a:cubicBezTo>
                  <a:cubicBezTo>
                    <a:pt x="72" y="1118"/>
                    <a:pt x="88" y="1276"/>
                    <a:pt x="108" y="1434"/>
                  </a:cubicBezTo>
                  <a:cubicBezTo>
                    <a:pt x="131" y="1591"/>
                    <a:pt x="155" y="1749"/>
                    <a:pt x="206" y="1904"/>
                  </a:cubicBezTo>
                  <a:cubicBezTo>
                    <a:pt x="170" y="1746"/>
                    <a:pt x="159" y="1587"/>
                    <a:pt x="151" y="1430"/>
                  </a:cubicBezTo>
                  <a:cubicBezTo>
                    <a:pt x="143" y="1272"/>
                    <a:pt x="143" y="1114"/>
                    <a:pt x="143" y="957"/>
                  </a:cubicBezTo>
                  <a:cubicBezTo>
                    <a:pt x="143" y="636"/>
                    <a:pt x="155" y="321"/>
                    <a:pt x="170" y="5"/>
                  </a:cubicBezTo>
                  <a:lnTo>
                    <a:pt x="1"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7"/>
            <p:cNvSpPr/>
            <p:nvPr/>
          </p:nvSpPr>
          <p:spPr>
            <a:xfrm>
              <a:off x="7707631" y="3023529"/>
              <a:ext cx="118873" cy="26380"/>
            </a:xfrm>
            <a:custGeom>
              <a:rect b="b" l="l" r="r" t="t"/>
              <a:pathLst>
                <a:path extrusionOk="0" h="644" w="2902">
                  <a:moveTo>
                    <a:pt x="2901" y="0"/>
                  </a:moveTo>
                  <a:cubicBezTo>
                    <a:pt x="2400" y="43"/>
                    <a:pt x="1918" y="134"/>
                    <a:pt x="1433" y="237"/>
                  </a:cubicBezTo>
                  <a:cubicBezTo>
                    <a:pt x="952" y="347"/>
                    <a:pt x="474" y="469"/>
                    <a:pt x="0" y="643"/>
                  </a:cubicBezTo>
                  <a:cubicBezTo>
                    <a:pt x="497" y="604"/>
                    <a:pt x="983" y="513"/>
                    <a:pt x="1468" y="407"/>
                  </a:cubicBezTo>
                  <a:cubicBezTo>
                    <a:pt x="1950" y="296"/>
                    <a:pt x="2431" y="174"/>
                    <a:pt x="2901"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7"/>
            <p:cNvSpPr/>
            <p:nvPr/>
          </p:nvSpPr>
          <p:spPr>
            <a:xfrm>
              <a:off x="7714758" y="3046591"/>
              <a:ext cx="111746" cy="28838"/>
            </a:xfrm>
            <a:custGeom>
              <a:rect b="b" l="l" r="r" t="t"/>
              <a:pathLst>
                <a:path extrusionOk="0" h="704" w="2728">
                  <a:moveTo>
                    <a:pt x="2727" y="1"/>
                  </a:moveTo>
                  <a:cubicBezTo>
                    <a:pt x="2254" y="53"/>
                    <a:pt x="1796" y="155"/>
                    <a:pt x="1341" y="270"/>
                  </a:cubicBezTo>
                  <a:cubicBezTo>
                    <a:pt x="888" y="388"/>
                    <a:pt x="438" y="522"/>
                    <a:pt x="0" y="704"/>
                  </a:cubicBezTo>
                  <a:cubicBezTo>
                    <a:pt x="474" y="652"/>
                    <a:pt x="931" y="550"/>
                    <a:pt x="1385" y="436"/>
                  </a:cubicBezTo>
                  <a:cubicBezTo>
                    <a:pt x="1839" y="317"/>
                    <a:pt x="2289" y="183"/>
                    <a:pt x="272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7"/>
            <p:cNvSpPr/>
            <p:nvPr/>
          </p:nvSpPr>
          <p:spPr>
            <a:xfrm>
              <a:off x="7724753" y="3072028"/>
              <a:ext cx="95402" cy="33303"/>
            </a:xfrm>
            <a:custGeom>
              <a:rect b="b" l="l" r="r" t="t"/>
              <a:pathLst>
                <a:path extrusionOk="0" h="813" w="2329">
                  <a:moveTo>
                    <a:pt x="2329" y="0"/>
                  </a:moveTo>
                  <a:lnTo>
                    <a:pt x="2329" y="0"/>
                  </a:lnTo>
                  <a:cubicBezTo>
                    <a:pt x="1919" y="71"/>
                    <a:pt x="1524" y="193"/>
                    <a:pt x="1137" y="323"/>
                  </a:cubicBezTo>
                  <a:cubicBezTo>
                    <a:pt x="747" y="462"/>
                    <a:pt x="363" y="611"/>
                    <a:pt x="1" y="813"/>
                  </a:cubicBezTo>
                  <a:cubicBezTo>
                    <a:pt x="411" y="742"/>
                    <a:pt x="802" y="620"/>
                    <a:pt x="1192" y="489"/>
                  </a:cubicBezTo>
                  <a:cubicBezTo>
                    <a:pt x="1580" y="351"/>
                    <a:pt x="1962" y="201"/>
                    <a:pt x="2329"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7"/>
            <p:cNvSpPr/>
            <p:nvPr/>
          </p:nvSpPr>
          <p:spPr>
            <a:xfrm>
              <a:off x="8341644" y="3914533"/>
              <a:ext cx="4424" cy="348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7"/>
            <p:cNvSpPr/>
            <p:nvPr/>
          </p:nvSpPr>
          <p:spPr>
            <a:xfrm>
              <a:off x="8334844" y="3937635"/>
              <a:ext cx="7824" cy="5940"/>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7"/>
            <p:cNvSpPr/>
            <p:nvPr/>
          </p:nvSpPr>
          <p:spPr>
            <a:xfrm>
              <a:off x="8306580" y="3935956"/>
              <a:ext cx="6800" cy="7250"/>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7"/>
            <p:cNvSpPr/>
            <p:nvPr/>
          </p:nvSpPr>
          <p:spPr>
            <a:xfrm>
              <a:off x="8334844" y="4044669"/>
              <a:ext cx="7332" cy="7087"/>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7"/>
            <p:cNvSpPr/>
            <p:nvPr/>
          </p:nvSpPr>
          <p:spPr>
            <a:xfrm>
              <a:off x="8262751" y="4006082"/>
              <a:ext cx="6677" cy="766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7"/>
            <p:cNvSpPr/>
            <p:nvPr/>
          </p:nvSpPr>
          <p:spPr>
            <a:xfrm>
              <a:off x="8302034" y="4014643"/>
              <a:ext cx="7332" cy="655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7"/>
            <p:cNvSpPr/>
            <p:nvPr/>
          </p:nvSpPr>
          <p:spPr>
            <a:xfrm>
              <a:off x="8280692" y="4038852"/>
              <a:ext cx="4752" cy="5284"/>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7"/>
            <p:cNvSpPr/>
            <p:nvPr/>
          </p:nvSpPr>
          <p:spPr>
            <a:xfrm>
              <a:off x="8307031" y="4034920"/>
              <a:ext cx="4588" cy="446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7"/>
            <p:cNvSpPr/>
            <p:nvPr/>
          </p:nvSpPr>
          <p:spPr>
            <a:xfrm>
              <a:off x="8330994" y="4085917"/>
              <a:ext cx="6636" cy="55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7"/>
            <p:cNvSpPr/>
            <p:nvPr/>
          </p:nvSpPr>
          <p:spPr>
            <a:xfrm>
              <a:off x="8301870" y="4132450"/>
              <a:ext cx="6185" cy="6185"/>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7"/>
            <p:cNvSpPr/>
            <p:nvPr/>
          </p:nvSpPr>
          <p:spPr>
            <a:xfrm>
              <a:off x="8249807" y="4121308"/>
              <a:ext cx="7988" cy="6677"/>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7"/>
            <p:cNvSpPr/>
            <p:nvPr/>
          </p:nvSpPr>
          <p:spPr>
            <a:xfrm>
              <a:off x="8304041" y="4143960"/>
              <a:ext cx="6308" cy="6431"/>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7"/>
            <p:cNvSpPr/>
            <p:nvPr/>
          </p:nvSpPr>
          <p:spPr>
            <a:xfrm>
              <a:off x="8335664" y="4118605"/>
              <a:ext cx="6677" cy="6349"/>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7"/>
            <p:cNvSpPr/>
            <p:nvPr/>
          </p:nvSpPr>
          <p:spPr>
            <a:xfrm>
              <a:off x="8324481" y="4169152"/>
              <a:ext cx="7005" cy="4588"/>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7"/>
            <p:cNvSpPr/>
            <p:nvPr/>
          </p:nvSpPr>
          <p:spPr>
            <a:xfrm>
              <a:off x="8278603" y="4145066"/>
              <a:ext cx="4875" cy="55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7"/>
            <p:cNvSpPr/>
            <p:nvPr/>
          </p:nvSpPr>
          <p:spPr>
            <a:xfrm>
              <a:off x="8270820" y="4126388"/>
              <a:ext cx="4915" cy="5202"/>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7"/>
            <p:cNvSpPr/>
            <p:nvPr/>
          </p:nvSpPr>
          <p:spPr>
            <a:xfrm>
              <a:off x="8225762" y="4150227"/>
              <a:ext cx="6964" cy="7168"/>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7"/>
            <p:cNvSpPr/>
            <p:nvPr/>
          </p:nvSpPr>
          <p:spPr>
            <a:xfrm>
              <a:off x="8245301" y="4160591"/>
              <a:ext cx="5694" cy="3810"/>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7"/>
            <p:cNvSpPr/>
            <p:nvPr/>
          </p:nvSpPr>
          <p:spPr>
            <a:xfrm>
              <a:off x="8275982" y="4044873"/>
              <a:ext cx="4137" cy="4670"/>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7"/>
            <p:cNvSpPr/>
            <p:nvPr/>
          </p:nvSpPr>
          <p:spPr>
            <a:xfrm>
              <a:off x="8271967" y="4051509"/>
              <a:ext cx="6677" cy="4383"/>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7"/>
            <p:cNvSpPr/>
            <p:nvPr/>
          </p:nvSpPr>
          <p:spPr>
            <a:xfrm>
              <a:off x="8317886" y="4072031"/>
              <a:ext cx="2130" cy="1639"/>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7"/>
            <p:cNvSpPr/>
            <p:nvPr/>
          </p:nvSpPr>
          <p:spPr>
            <a:xfrm>
              <a:off x="8342463" y="3905234"/>
              <a:ext cx="14787" cy="4875"/>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7"/>
            <p:cNvSpPr/>
            <p:nvPr/>
          </p:nvSpPr>
          <p:spPr>
            <a:xfrm>
              <a:off x="8337261" y="3892536"/>
              <a:ext cx="5530" cy="5899"/>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7"/>
            <p:cNvSpPr/>
            <p:nvPr/>
          </p:nvSpPr>
          <p:spPr>
            <a:xfrm>
              <a:off x="8211343" y="4162475"/>
              <a:ext cx="4752" cy="4055"/>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7"/>
            <p:cNvSpPr/>
            <p:nvPr/>
          </p:nvSpPr>
          <p:spPr>
            <a:xfrm>
              <a:off x="8275367" y="4197538"/>
              <a:ext cx="7824" cy="5284"/>
            </a:xfrm>
            <a:custGeom>
              <a:rect b="b" l="l" r="r" t="t"/>
              <a:pathLst>
                <a:path extrusionOk="0" h="129" w="191">
                  <a:moveTo>
                    <a:pt x="141" y="0"/>
                  </a:moveTo>
                  <a:cubicBezTo>
                    <a:pt x="129" y="0"/>
                    <a:pt x="118" y="5"/>
                    <a:pt x="107" y="14"/>
                  </a:cubicBezTo>
                  <a:cubicBezTo>
                    <a:pt x="109" y="12"/>
                    <a:pt x="109" y="11"/>
                    <a:pt x="108" y="11"/>
                  </a:cubicBezTo>
                  <a:cubicBezTo>
                    <a:pt x="107" y="11"/>
                    <a:pt x="103" y="13"/>
                    <a:pt x="102" y="14"/>
                  </a:cubicBezTo>
                  <a:lnTo>
                    <a:pt x="95" y="14"/>
                  </a:lnTo>
                  <a:cubicBezTo>
                    <a:pt x="92" y="14"/>
                    <a:pt x="92" y="14"/>
                    <a:pt x="99" y="18"/>
                  </a:cubicBezTo>
                  <a:cubicBezTo>
                    <a:pt x="95" y="18"/>
                    <a:pt x="87" y="14"/>
                    <a:pt x="83" y="10"/>
                  </a:cubicBezTo>
                  <a:cubicBezTo>
                    <a:pt x="78" y="8"/>
                    <a:pt x="73" y="7"/>
                    <a:pt x="68" y="7"/>
                  </a:cubicBezTo>
                  <a:cubicBezTo>
                    <a:pt x="38" y="7"/>
                    <a:pt x="12" y="34"/>
                    <a:pt x="8" y="62"/>
                  </a:cubicBezTo>
                  <a:cubicBezTo>
                    <a:pt x="1" y="97"/>
                    <a:pt x="28" y="128"/>
                    <a:pt x="68" y="128"/>
                  </a:cubicBezTo>
                  <a:cubicBezTo>
                    <a:pt x="115" y="128"/>
                    <a:pt x="154" y="109"/>
                    <a:pt x="178" y="69"/>
                  </a:cubicBezTo>
                  <a:cubicBezTo>
                    <a:pt x="190" y="50"/>
                    <a:pt x="186" y="22"/>
                    <a:pt x="166" y="10"/>
                  </a:cubicBezTo>
                  <a:cubicBezTo>
                    <a:pt x="158" y="3"/>
                    <a:pt x="149" y="0"/>
                    <a:pt x="1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7"/>
            <p:cNvSpPr/>
            <p:nvPr/>
          </p:nvSpPr>
          <p:spPr>
            <a:xfrm>
              <a:off x="8308915" y="3897779"/>
              <a:ext cx="20481" cy="19908"/>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7"/>
            <p:cNvSpPr/>
            <p:nvPr/>
          </p:nvSpPr>
          <p:spPr>
            <a:xfrm>
              <a:off x="8302197" y="3935382"/>
              <a:ext cx="2622" cy="1679"/>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7"/>
            <p:cNvSpPr/>
            <p:nvPr/>
          </p:nvSpPr>
          <p:spPr>
            <a:xfrm>
              <a:off x="8293309" y="3948654"/>
              <a:ext cx="1352" cy="983"/>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7"/>
            <p:cNvSpPr/>
            <p:nvPr/>
          </p:nvSpPr>
          <p:spPr>
            <a:xfrm>
              <a:off x="8282167" y="3963277"/>
              <a:ext cx="5079" cy="2540"/>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7"/>
            <p:cNvSpPr/>
            <p:nvPr/>
          </p:nvSpPr>
          <p:spPr>
            <a:xfrm>
              <a:off x="8249643" y="4043235"/>
              <a:ext cx="4260" cy="4055"/>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7"/>
            <p:cNvSpPr/>
            <p:nvPr/>
          </p:nvSpPr>
          <p:spPr>
            <a:xfrm>
              <a:off x="8238706" y="4066419"/>
              <a:ext cx="5325" cy="6636"/>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7"/>
            <p:cNvSpPr/>
            <p:nvPr/>
          </p:nvSpPr>
          <p:spPr>
            <a:xfrm>
              <a:off x="8327594" y="3938782"/>
              <a:ext cx="655" cy="69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7"/>
            <p:cNvSpPr/>
            <p:nvPr/>
          </p:nvSpPr>
          <p:spPr>
            <a:xfrm>
              <a:off x="8329847" y="3934030"/>
              <a:ext cx="5858" cy="4219"/>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7"/>
            <p:cNvSpPr/>
            <p:nvPr/>
          </p:nvSpPr>
          <p:spPr>
            <a:xfrm>
              <a:off x="8326447" y="3935259"/>
              <a:ext cx="6021" cy="6308"/>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7"/>
            <p:cNvSpPr/>
            <p:nvPr/>
          </p:nvSpPr>
          <p:spPr>
            <a:xfrm>
              <a:off x="8325833" y="3943656"/>
              <a:ext cx="6308" cy="5038"/>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7"/>
            <p:cNvSpPr/>
            <p:nvPr/>
          </p:nvSpPr>
          <p:spPr>
            <a:xfrm>
              <a:off x="8312233" y="3960246"/>
              <a:ext cx="57348" cy="35474"/>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7"/>
            <p:cNvSpPr/>
            <p:nvPr/>
          </p:nvSpPr>
          <p:spPr>
            <a:xfrm>
              <a:off x="8314773" y="3989534"/>
              <a:ext cx="50507" cy="9626"/>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7"/>
            <p:cNvSpPr/>
            <p:nvPr/>
          </p:nvSpPr>
          <p:spPr>
            <a:xfrm>
              <a:off x="8336524" y="3980727"/>
              <a:ext cx="4915" cy="2663"/>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7"/>
            <p:cNvSpPr/>
            <p:nvPr/>
          </p:nvSpPr>
          <p:spPr>
            <a:xfrm>
              <a:off x="8280856" y="4058923"/>
              <a:ext cx="52186" cy="46861"/>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7"/>
            <p:cNvSpPr/>
            <p:nvPr/>
          </p:nvSpPr>
          <p:spPr>
            <a:xfrm>
              <a:off x="8284748" y="4104883"/>
              <a:ext cx="49032" cy="9995"/>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7"/>
            <p:cNvSpPr/>
            <p:nvPr/>
          </p:nvSpPr>
          <p:spPr>
            <a:xfrm>
              <a:off x="8281430" y="4039876"/>
              <a:ext cx="14501" cy="8233"/>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7"/>
            <p:cNvSpPr/>
            <p:nvPr/>
          </p:nvSpPr>
          <p:spPr>
            <a:xfrm>
              <a:off x="8340006" y="4062282"/>
              <a:ext cx="3932" cy="3318"/>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7"/>
            <p:cNvSpPr/>
            <p:nvPr/>
          </p:nvSpPr>
          <p:spPr>
            <a:xfrm>
              <a:off x="8343037" y="4041310"/>
              <a:ext cx="4834" cy="4260"/>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7"/>
            <p:cNvSpPr/>
            <p:nvPr/>
          </p:nvSpPr>
          <p:spPr>
            <a:xfrm>
              <a:off x="8325300" y="4028366"/>
              <a:ext cx="3318" cy="4915"/>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7"/>
            <p:cNvSpPr/>
            <p:nvPr/>
          </p:nvSpPr>
          <p:spPr>
            <a:xfrm>
              <a:off x="8236576" y="4165056"/>
              <a:ext cx="60911" cy="2744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7"/>
            <p:cNvSpPr/>
            <p:nvPr/>
          </p:nvSpPr>
          <p:spPr>
            <a:xfrm>
              <a:off x="8310759" y="4163335"/>
              <a:ext cx="2499" cy="4055"/>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7"/>
            <p:cNvSpPr/>
            <p:nvPr/>
          </p:nvSpPr>
          <p:spPr>
            <a:xfrm>
              <a:off x="8330175" y="4141789"/>
              <a:ext cx="4260" cy="3523"/>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7"/>
            <p:cNvSpPr/>
            <p:nvPr/>
          </p:nvSpPr>
          <p:spPr>
            <a:xfrm>
              <a:off x="8316043" y="4191107"/>
              <a:ext cx="8725" cy="7250"/>
            </a:xfrm>
            <a:custGeom>
              <a:rect b="b" l="l" r="r" t="t"/>
              <a:pathLst>
                <a:path extrusionOk="0" h="177" w="213">
                  <a:moveTo>
                    <a:pt x="46" y="0"/>
                  </a:moveTo>
                  <a:cubicBezTo>
                    <a:pt x="21" y="0"/>
                    <a:pt x="0" y="29"/>
                    <a:pt x="22" y="57"/>
                  </a:cubicBezTo>
                  <a:cubicBezTo>
                    <a:pt x="53" y="92"/>
                    <a:pt x="81" y="128"/>
                    <a:pt x="112" y="163"/>
                  </a:cubicBezTo>
                  <a:cubicBezTo>
                    <a:pt x="121" y="173"/>
                    <a:pt x="131" y="177"/>
                    <a:pt x="141" y="177"/>
                  </a:cubicBezTo>
                  <a:cubicBezTo>
                    <a:pt x="178" y="177"/>
                    <a:pt x="212" y="127"/>
                    <a:pt x="176" y="96"/>
                  </a:cubicBezTo>
                  <a:cubicBezTo>
                    <a:pt x="141" y="68"/>
                    <a:pt x="108" y="37"/>
                    <a:pt x="69" y="10"/>
                  </a:cubicBezTo>
                  <a:cubicBezTo>
                    <a:pt x="62" y="3"/>
                    <a:pt x="54" y="0"/>
                    <a:pt x="46"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7"/>
            <p:cNvSpPr/>
            <p:nvPr/>
          </p:nvSpPr>
          <p:spPr>
            <a:xfrm>
              <a:off x="8279422" y="4162844"/>
              <a:ext cx="5038" cy="6882"/>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7"/>
            <p:cNvSpPr/>
            <p:nvPr/>
          </p:nvSpPr>
          <p:spPr>
            <a:xfrm>
              <a:off x="8308956" y="4149080"/>
              <a:ext cx="6554" cy="4915"/>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7"/>
            <p:cNvSpPr/>
            <p:nvPr/>
          </p:nvSpPr>
          <p:spPr>
            <a:xfrm>
              <a:off x="8200202" y="3936529"/>
              <a:ext cx="4260" cy="3277"/>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7"/>
            <p:cNvSpPr/>
            <p:nvPr/>
          </p:nvSpPr>
          <p:spPr>
            <a:xfrm>
              <a:off x="8227687" y="3941240"/>
              <a:ext cx="5038" cy="3932"/>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7"/>
            <p:cNvSpPr/>
            <p:nvPr/>
          </p:nvSpPr>
          <p:spPr>
            <a:xfrm>
              <a:off x="8238501" y="3917523"/>
              <a:ext cx="11347" cy="11306"/>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7"/>
            <p:cNvSpPr/>
            <p:nvPr/>
          </p:nvSpPr>
          <p:spPr>
            <a:xfrm>
              <a:off x="8248209" y="3945746"/>
              <a:ext cx="6021" cy="4711"/>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7"/>
            <p:cNvSpPr/>
            <p:nvPr/>
          </p:nvSpPr>
          <p:spPr>
            <a:xfrm>
              <a:off x="8200202" y="3836500"/>
              <a:ext cx="4547" cy="4014"/>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7"/>
            <p:cNvSpPr/>
            <p:nvPr/>
          </p:nvSpPr>
          <p:spPr>
            <a:xfrm>
              <a:off x="8233340" y="3845512"/>
              <a:ext cx="3891" cy="376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7"/>
            <p:cNvSpPr/>
            <p:nvPr/>
          </p:nvSpPr>
          <p:spPr>
            <a:xfrm>
              <a:off x="8227851" y="3795825"/>
              <a:ext cx="4055" cy="3400"/>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7"/>
            <p:cNvSpPr/>
            <p:nvPr/>
          </p:nvSpPr>
          <p:spPr>
            <a:xfrm>
              <a:off x="8224123" y="3804468"/>
              <a:ext cx="205" cy="205"/>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7"/>
            <p:cNvSpPr/>
            <p:nvPr/>
          </p:nvSpPr>
          <p:spPr>
            <a:xfrm>
              <a:off x="8236207" y="3851779"/>
              <a:ext cx="6431" cy="4588"/>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7"/>
            <p:cNvSpPr/>
            <p:nvPr/>
          </p:nvSpPr>
          <p:spPr>
            <a:xfrm>
              <a:off x="8192787" y="3837278"/>
              <a:ext cx="3113" cy="2458"/>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7"/>
            <p:cNvSpPr/>
            <p:nvPr/>
          </p:nvSpPr>
          <p:spPr>
            <a:xfrm>
              <a:off x="8204871" y="3837033"/>
              <a:ext cx="3605" cy="27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7"/>
            <p:cNvSpPr/>
            <p:nvPr/>
          </p:nvSpPr>
          <p:spPr>
            <a:xfrm>
              <a:off x="8200939" y="3800331"/>
              <a:ext cx="5448" cy="8193"/>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7"/>
            <p:cNvSpPr/>
            <p:nvPr/>
          </p:nvSpPr>
          <p:spPr>
            <a:xfrm>
              <a:off x="8236617" y="3839245"/>
              <a:ext cx="8152" cy="3277"/>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7"/>
            <p:cNvSpPr/>
            <p:nvPr/>
          </p:nvSpPr>
          <p:spPr>
            <a:xfrm>
              <a:off x="8166244" y="3890898"/>
              <a:ext cx="3605" cy="2867"/>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7"/>
            <p:cNvSpPr/>
            <p:nvPr/>
          </p:nvSpPr>
          <p:spPr>
            <a:xfrm>
              <a:off x="8152358" y="3930221"/>
              <a:ext cx="2294" cy="2622"/>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7"/>
            <p:cNvSpPr/>
            <p:nvPr/>
          </p:nvSpPr>
          <p:spPr>
            <a:xfrm>
              <a:off x="8165261" y="3958198"/>
              <a:ext cx="2335" cy="4055"/>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7"/>
            <p:cNvSpPr/>
            <p:nvPr/>
          </p:nvSpPr>
          <p:spPr>
            <a:xfrm>
              <a:off x="8186971" y="3917154"/>
              <a:ext cx="2744" cy="3400"/>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7"/>
            <p:cNvSpPr/>
            <p:nvPr/>
          </p:nvSpPr>
          <p:spPr>
            <a:xfrm>
              <a:off x="8197129" y="3927149"/>
              <a:ext cx="4219" cy="2826"/>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7"/>
            <p:cNvSpPr/>
            <p:nvPr/>
          </p:nvSpPr>
          <p:spPr>
            <a:xfrm>
              <a:off x="8219741" y="3964834"/>
              <a:ext cx="9135" cy="2622"/>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7"/>
            <p:cNvSpPr/>
            <p:nvPr/>
          </p:nvSpPr>
          <p:spPr>
            <a:xfrm>
              <a:off x="8170258" y="3948982"/>
              <a:ext cx="246" cy="205"/>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7"/>
            <p:cNvSpPr/>
            <p:nvPr/>
          </p:nvSpPr>
          <p:spPr>
            <a:xfrm>
              <a:off x="8200898" y="3901466"/>
              <a:ext cx="17450" cy="27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7"/>
            <p:cNvSpPr/>
            <p:nvPr/>
          </p:nvSpPr>
          <p:spPr>
            <a:xfrm>
              <a:off x="8246284" y="3912566"/>
              <a:ext cx="2581" cy="4383"/>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7"/>
            <p:cNvSpPr/>
            <p:nvPr/>
          </p:nvSpPr>
          <p:spPr>
            <a:xfrm>
              <a:off x="8234118" y="4014521"/>
              <a:ext cx="4752" cy="5243"/>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7"/>
            <p:cNvSpPr/>
            <p:nvPr/>
          </p:nvSpPr>
          <p:spPr>
            <a:xfrm>
              <a:off x="8178696" y="4039466"/>
              <a:ext cx="8766" cy="5284"/>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7"/>
            <p:cNvSpPr/>
            <p:nvPr/>
          </p:nvSpPr>
          <p:spPr>
            <a:xfrm>
              <a:off x="8163008" y="4046676"/>
              <a:ext cx="5735" cy="3072"/>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7"/>
            <p:cNvSpPr/>
            <p:nvPr/>
          </p:nvSpPr>
          <p:spPr>
            <a:xfrm>
              <a:off x="8201799" y="4054336"/>
              <a:ext cx="11388" cy="7005"/>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7"/>
            <p:cNvSpPr/>
            <p:nvPr/>
          </p:nvSpPr>
          <p:spPr>
            <a:xfrm>
              <a:off x="8150064" y="4021607"/>
              <a:ext cx="4915" cy="4301"/>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7"/>
            <p:cNvSpPr/>
            <p:nvPr/>
          </p:nvSpPr>
          <p:spPr>
            <a:xfrm>
              <a:off x="8161124" y="4052165"/>
              <a:ext cx="8070" cy="2622"/>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7"/>
            <p:cNvSpPr/>
            <p:nvPr/>
          </p:nvSpPr>
          <p:spPr>
            <a:xfrm>
              <a:off x="8214866" y="4023204"/>
              <a:ext cx="14869" cy="12985"/>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7"/>
            <p:cNvSpPr/>
            <p:nvPr/>
          </p:nvSpPr>
          <p:spPr>
            <a:xfrm>
              <a:off x="8151702" y="4056670"/>
              <a:ext cx="3113" cy="3769"/>
            </a:xfrm>
            <a:custGeom>
              <a:rect b="b" l="l" r="r" t="t"/>
              <a:pathLst>
                <a:path extrusionOk="0" h="92" w="76">
                  <a:moveTo>
                    <a:pt x="44" y="0"/>
                  </a:moveTo>
                  <a:cubicBezTo>
                    <a:pt x="24" y="0"/>
                    <a:pt x="9" y="15"/>
                    <a:pt x="16" y="35"/>
                  </a:cubicBezTo>
                  <a:lnTo>
                    <a:pt x="16" y="51"/>
                  </a:lnTo>
                  <a:cubicBezTo>
                    <a:pt x="13" y="59"/>
                    <a:pt x="9" y="63"/>
                    <a:pt x="4" y="71"/>
                  </a:cubicBezTo>
                  <a:cubicBezTo>
                    <a:pt x="0" y="75"/>
                    <a:pt x="4" y="83"/>
                    <a:pt x="9" y="86"/>
                  </a:cubicBezTo>
                  <a:cubicBezTo>
                    <a:pt x="13" y="91"/>
                    <a:pt x="20" y="91"/>
                    <a:pt x="24" y="91"/>
                  </a:cubicBezTo>
                  <a:cubicBezTo>
                    <a:pt x="48" y="79"/>
                    <a:pt x="64" y="59"/>
                    <a:pt x="71" y="35"/>
                  </a:cubicBezTo>
                  <a:cubicBezTo>
                    <a:pt x="75" y="15"/>
                    <a:pt x="60" y="0"/>
                    <a:pt x="4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7"/>
            <p:cNvSpPr/>
            <p:nvPr/>
          </p:nvSpPr>
          <p:spPr>
            <a:xfrm>
              <a:off x="8170463" y="4144902"/>
              <a:ext cx="5530" cy="5202"/>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7"/>
            <p:cNvSpPr/>
            <p:nvPr/>
          </p:nvSpPr>
          <p:spPr>
            <a:xfrm>
              <a:off x="8104964" y="4163909"/>
              <a:ext cx="3932" cy="3195"/>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7"/>
            <p:cNvSpPr/>
            <p:nvPr/>
          </p:nvSpPr>
          <p:spPr>
            <a:xfrm>
              <a:off x="8181441" y="3850468"/>
              <a:ext cx="36211" cy="9626"/>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7"/>
            <p:cNvSpPr/>
            <p:nvPr/>
          </p:nvSpPr>
          <p:spPr>
            <a:xfrm>
              <a:off x="8242106" y="3862675"/>
              <a:ext cx="3728" cy="3318"/>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7"/>
            <p:cNvSpPr/>
            <p:nvPr/>
          </p:nvSpPr>
          <p:spPr>
            <a:xfrm>
              <a:off x="8214784" y="3952832"/>
              <a:ext cx="11756" cy="5448"/>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7"/>
            <p:cNvSpPr/>
            <p:nvPr/>
          </p:nvSpPr>
          <p:spPr>
            <a:xfrm>
              <a:off x="8215235" y="3837442"/>
              <a:ext cx="2949" cy="2867"/>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7"/>
            <p:cNvSpPr/>
            <p:nvPr/>
          </p:nvSpPr>
          <p:spPr>
            <a:xfrm>
              <a:off x="8258081" y="3863289"/>
              <a:ext cx="4875" cy="4875"/>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7"/>
            <p:cNvSpPr/>
            <p:nvPr/>
          </p:nvSpPr>
          <p:spPr>
            <a:xfrm>
              <a:off x="8232848" y="3801805"/>
              <a:ext cx="4096" cy="3400"/>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7"/>
            <p:cNvSpPr/>
            <p:nvPr/>
          </p:nvSpPr>
          <p:spPr>
            <a:xfrm>
              <a:off x="8213596" y="3831912"/>
              <a:ext cx="4096" cy="3154"/>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7"/>
            <p:cNvSpPr/>
            <p:nvPr/>
          </p:nvSpPr>
          <p:spPr>
            <a:xfrm>
              <a:off x="8229367" y="3848666"/>
              <a:ext cx="5325" cy="4096"/>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7"/>
            <p:cNvSpPr/>
            <p:nvPr/>
          </p:nvSpPr>
          <p:spPr>
            <a:xfrm>
              <a:off x="8213473" y="3803321"/>
              <a:ext cx="3236" cy="3113"/>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7"/>
            <p:cNvSpPr/>
            <p:nvPr/>
          </p:nvSpPr>
          <p:spPr>
            <a:xfrm>
              <a:off x="8174150" y="3864108"/>
              <a:ext cx="3932" cy="3850"/>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7"/>
            <p:cNvSpPr/>
            <p:nvPr/>
          </p:nvSpPr>
          <p:spPr>
            <a:xfrm>
              <a:off x="8170135" y="3936775"/>
              <a:ext cx="4547" cy="5612"/>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7"/>
            <p:cNvSpPr/>
            <p:nvPr/>
          </p:nvSpPr>
          <p:spPr>
            <a:xfrm>
              <a:off x="8200038" y="3923913"/>
              <a:ext cx="2622" cy="3154"/>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7"/>
            <p:cNvSpPr/>
            <p:nvPr/>
          </p:nvSpPr>
          <p:spPr>
            <a:xfrm>
              <a:off x="8212490" y="3947671"/>
              <a:ext cx="3605" cy="27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7"/>
            <p:cNvSpPr/>
            <p:nvPr/>
          </p:nvSpPr>
          <p:spPr>
            <a:xfrm>
              <a:off x="8227155" y="3952299"/>
              <a:ext cx="4629" cy="9176"/>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7"/>
            <p:cNvSpPr/>
            <p:nvPr/>
          </p:nvSpPr>
          <p:spPr>
            <a:xfrm>
              <a:off x="8227687" y="3916171"/>
              <a:ext cx="5038" cy="4055"/>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7"/>
            <p:cNvSpPr/>
            <p:nvPr/>
          </p:nvSpPr>
          <p:spPr>
            <a:xfrm>
              <a:off x="8245915" y="3969012"/>
              <a:ext cx="4915" cy="4588"/>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7"/>
            <p:cNvSpPr/>
            <p:nvPr/>
          </p:nvSpPr>
          <p:spPr>
            <a:xfrm>
              <a:off x="8207943" y="3955126"/>
              <a:ext cx="4588" cy="4752"/>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7"/>
            <p:cNvSpPr/>
            <p:nvPr/>
          </p:nvSpPr>
          <p:spPr>
            <a:xfrm>
              <a:off x="8171282" y="3952013"/>
              <a:ext cx="9585" cy="6718"/>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7"/>
            <p:cNvSpPr/>
            <p:nvPr/>
          </p:nvSpPr>
          <p:spPr>
            <a:xfrm>
              <a:off x="8199546" y="3925428"/>
              <a:ext cx="5694" cy="4260"/>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7"/>
            <p:cNvSpPr/>
            <p:nvPr/>
          </p:nvSpPr>
          <p:spPr>
            <a:xfrm>
              <a:off x="8196146" y="4020132"/>
              <a:ext cx="3932" cy="3605"/>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7"/>
            <p:cNvSpPr/>
            <p:nvPr/>
          </p:nvSpPr>
          <p:spPr>
            <a:xfrm>
              <a:off x="8174150" y="4006041"/>
              <a:ext cx="65991" cy="6595"/>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7"/>
            <p:cNvSpPr/>
            <p:nvPr/>
          </p:nvSpPr>
          <p:spPr>
            <a:xfrm>
              <a:off x="8220437" y="3989370"/>
              <a:ext cx="9995" cy="2499"/>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7"/>
            <p:cNvSpPr/>
            <p:nvPr/>
          </p:nvSpPr>
          <p:spPr>
            <a:xfrm>
              <a:off x="8211220" y="3923135"/>
              <a:ext cx="3236" cy="164"/>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7"/>
            <p:cNvSpPr/>
            <p:nvPr/>
          </p:nvSpPr>
          <p:spPr>
            <a:xfrm>
              <a:off x="8183694" y="4072482"/>
              <a:ext cx="18474" cy="3973"/>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7"/>
            <p:cNvSpPr/>
            <p:nvPr/>
          </p:nvSpPr>
          <p:spPr>
            <a:xfrm>
              <a:off x="8165670" y="4118523"/>
              <a:ext cx="20235" cy="4629"/>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7"/>
            <p:cNvSpPr/>
            <p:nvPr/>
          </p:nvSpPr>
          <p:spPr>
            <a:xfrm>
              <a:off x="7787343" y="3085627"/>
              <a:ext cx="127721" cy="140870"/>
            </a:xfrm>
            <a:custGeom>
              <a:rect b="b" l="l" r="r" t="t"/>
              <a:pathLst>
                <a:path extrusionOk="0" h="3439" w="3118">
                  <a:moveTo>
                    <a:pt x="2689" y="0"/>
                  </a:moveTo>
                  <a:cubicBezTo>
                    <a:pt x="2671" y="0"/>
                    <a:pt x="2653" y="15"/>
                    <a:pt x="2660" y="39"/>
                  </a:cubicBezTo>
                  <a:cubicBezTo>
                    <a:pt x="2940" y="978"/>
                    <a:pt x="2842" y="1898"/>
                    <a:pt x="1961" y="2454"/>
                  </a:cubicBezTo>
                  <a:cubicBezTo>
                    <a:pt x="1685" y="2628"/>
                    <a:pt x="1425" y="2750"/>
                    <a:pt x="1097" y="2782"/>
                  </a:cubicBezTo>
                  <a:cubicBezTo>
                    <a:pt x="782" y="2812"/>
                    <a:pt x="438" y="2927"/>
                    <a:pt x="125" y="2927"/>
                  </a:cubicBezTo>
                  <a:cubicBezTo>
                    <a:pt x="120" y="2927"/>
                    <a:pt x="115" y="2927"/>
                    <a:pt x="110" y="2927"/>
                  </a:cubicBezTo>
                  <a:cubicBezTo>
                    <a:pt x="28" y="2927"/>
                    <a:pt x="0" y="3026"/>
                    <a:pt x="48" y="3082"/>
                  </a:cubicBezTo>
                  <a:cubicBezTo>
                    <a:pt x="279" y="3356"/>
                    <a:pt x="586" y="3438"/>
                    <a:pt x="925" y="3438"/>
                  </a:cubicBezTo>
                  <a:cubicBezTo>
                    <a:pt x="995" y="3438"/>
                    <a:pt x="1068" y="3435"/>
                    <a:pt x="1141" y="3428"/>
                  </a:cubicBezTo>
                  <a:cubicBezTo>
                    <a:pt x="1649" y="3390"/>
                    <a:pt x="1899" y="3192"/>
                    <a:pt x="2258" y="2836"/>
                  </a:cubicBezTo>
                  <a:cubicBezTo>
                    <a:pt x="3035" y="2067"/>
                    <a:pt x="3118" y="1006"/>
                    <a:pt x="2719" y="23"/>
                  </a:cubicBezTo>
                  <a:cubicBezTo>
                    <a:pt x="2714" y="7"/>
                    <a:pt x="2702" y="0"/>
                    <a:pt x="2689" y="0"/>
                  </a:cubicBezTo>
                  <a:close/>
                </a:path>
              </a:pathLst>
            </a:custGeom>
            <a:solidFill>
              <a:srgbClr val="90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37"/>
          <p:cNvSpPr txBox="1"/>
          <p:nvPr/>
        </p:nvSpPr>
        <p:spPr>
          <a:xfrm>
            <a:off x="5879500" y="4350871"/>
            <a:ext cx="864000" cy="212700"/>
          </a:xfrm>
          <a:prstGeom prst="rect">
            <a:avLst/>
          </a:prstGeom>
          <a:noFill/>
          <a:ln>
            <a:noFill/>
          </a:ln>
        </p:spPr>
        <p:txBody>
          <a:bodyPr anchorCtr="0" anchor="ctr" bIns="0" lIns="91425" spcFirstLastPara="1" rIns="0" wrap="square" tIns="6350">
            <a:noAutofit/>
          </a:bodyPr>
          <a:lstStyle/>
          <a:p>
            <a:pPr indent="0" lvl="0" marL="0" marR="0" rtl="0" algn="r">
              <a:lnSpc>
                <a:spcPct val="100000"/>
              </a:lnSpc>
              <a:spcBef>
                <a:spcPts val="0"/>
              </a:spcBef>
              <a:spcAft>
                <a:spcPts val="0"/>
              </a:spcAft>
              <a:buNone/>
            </a:pPr>
            <a:r>
              <a:t/>
            </a:r>
            <a:endParaRPr>
              <a:solidFill>
                <a:srgbClr val="2A2929"/>
              </a:solidFill>
              <a:latin typeface="Barlow"/>
              <a:ea typeface="Barlow"/>
              <a:cs typeface="Barlow"/>
              <a:sym typeface="Barlow"/>
            </a:endParaRPr>
          </a:p>
        </p:txBody>
      </p:sp>
      <p:pic>
        <p:nvPicPr>
          <p:cNvPr id="1573" name="Google Shape;1573;p37"/>
          <p:cNvPicPr preferRelativeResize="0"/>
          <p:nvPr/>
        </p:nvPicPr>
        <p:blipFill>
          <a:blip r:embed="rId3">
            <a:alphaModFix/>
          </a:blip>
          <a:stretch>
            <a:fillRect/>
          </a:stretch>
        </p:blipFill>
        <p:spPr>
          <a:xfrm>
            <a:off x="4298272" y="1954325"/>
            <a:ext cx="2589401" cy="2492175"/>
          </a:xfrm>
          <a:prstGeom prst="rect">
            <a:avLst/>
          </a:prstGeom>
          <a:noFill/>
          <a:ln>
            <a:noFill/>
          </a:ln>
        </p:spPr>
      </p:pic>
      <p:sp>
        <p:nvSpPr>
          <p:cNvPr id="1574" name="Google Shape;1574;p37"/>
          <p:cNvSpPr txBox="1"/>
          <p:nvPr/>
        </p:nvSpPr>
        <p:spPr>
          <a:xfrm>
            <a:off x="4490025" y="4456500"/>
            <a:ext cx="22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Null values in all columns</a:t>
            </a:r>
            <a:endParaRPr>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578" name="Shape 1578"/>
        <p:cNvGrpSpPr/>
        <p:nvPr/>
      </p:nvGrpSpPr>
      <p:grpSpPr>
        <a:xfrm>
          <a:off x="0" y="0"/>
          <a:ext cx="0" cy="0"/>
          <a:chOff x="0" y="0"/>
          <a:chExt cx="0" cy="0"/>
        </a:xfrm>
      </p:grpSpPr>
      <p:grpSp>
        <p:nvGrpSpPr>
          <p:cNvPr id="1579" name="Google Shape;1579;p38"/>
          <p:cNvGrpSpPr/>
          <p:nvPr/>
        </p:nvGrpSpPr>
        <p:grpSpPr>
          <a:xfrm>
            <a:off x="2001575" y="1865051"/>
            <a:ext cx="6822775" cy="2991600"/>
            <a:chOff x="2001575" y="1865051"/>
            <a:chExt cx="6822775" cy="2991600"/>
          </a:xfrm>
        </p:grpSpPr>
        <p:sp>
          <p:nvSpPr>
            <p:cNvPr id="1580" name="Google Shape;1580;p38"/>
            <p:cNvSpPr/>
            <p:nvPr/>
          </p:nvSpPr>
          <p:spPr>
            <a:xfrm>
              <a:off x="2455650" y="1865051"/>
              <a:ext cx="6368700" cy="299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8"/>
            <p:cNvSpPr/>
            <p:nvPr/>
          </p:nvSpPr>
          <p:spPr>
            <a:xfrm rot="-5400000">
              <a:off x="1976825" y="188980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2" name="Google Shape;1582;p38"/>
          <p:cNvSpPr txBox="1"/>
          <p:nvPr>
            <p:ph type="ctrTitle"/>
          </p:nvPr>
        </p:nvSpPr>
        <p:spPr>
          <a:xfrm>
            <a:off x="629825" y="416350"/>
            <a:ext cx="8019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2A2929"/>
                </a:solidFill>
              </a:rPr>
              <a:t>5 Number summary for Quantity of items purchased</a:t>
            </a:r>
            <a:endParaRPr b="0" sz="2600">
              <a:solidFill>
                <a:srgbClr val="2A2929"/>
              </a:solidFill>
            </a:endParaRPr>
          </a:p>
        </p:txBody>
      </p:sp>
      <p:grpSp>
        <p:nvGrpSpPr>
          <p:cNvPr id="1583" name="Google Shape;1583;p38"/>
          <p:cNvGrpSpPr/>
          <p:nvPr/>
        </p:nvGrpSpPr>
        <p:grpSpPr>
          <a:xfrm>
            <a:off x="166463" y="1837275"/>
            <a:ext cx="1826182" cy="3019429"/>
            <a:chOff x="6589688" y="2066700"/>
            <a:chExt cx="1826182" cy="3019429"/>
          </a:xfrm>
        </p:grpSpPr>
        <p:sp>
          <p:nvSpPr>
            <p:cNvPr id="1584" name="Google Shape;1584;p38"/>
            <p:cNvSpPr/>
            <p:nvPr/>
          </p:nvSpPr>
          <p:spPr>
            <a:xfrm>
              <a:off x="6589688" y="4822085"/>
              <a:ext cx="1682084"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8"/>
            <p:cNvSpPr/>
            <p:nvPr/>
          </p:nvSpPr>
          <p:spPr>
            <a:xfrm>
              <a:off x="7811880" y="4006533"/>
              <a:ext cx="290752" cy="254623"/>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8"/>
            <p:cNvSpPr/>
            <p:nvPr/>
          </p:nvSpPr>
          <p:spPr>
            <a:xfrm>
              <a:off x="7494586" y="3872342"/>
              <a:ext cx="364075" cy="454069"/>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8"/>
            <p:cNvSpPr/>
            <p:nvPr/>
          </p:nvSpPr>
          <p:spPr>
            <a:xfrm>
              <a:off x="8082026" y="3749005"/>
              <a:ext cx="216364" cy="497162"/>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8"/>
            <p:cNvSpPr/>
            <p:nvPr/>
          </p:nvSpPr>
          <p:spPr>
            <a:xfrm>
              <a:off x="8166244" y="3863453"/>
              <a:ext cx="88807" cy="29698"/>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8"/>
            <p:cNvSpPr/>
            <p:nvPr/>
          </p:nvSpPr>
          <p:spPr>
            <a:xfrm>
              <a:off x="8144903" y="3974173"/>
              <a:ext cx="100604" cy="33548"/>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8"/>
            <p:cNvSpPr/>
            <p:nvPr/>
          </p:nvSpPr>
          <p:spPr>
            <a:xfrm>
              <a:off x="8122578" y="4078380"/>
              <a:ext cx="122437" cy="40799"/>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8"/>
            <p:cNvSpPr/>
            <p:nvPr/>
          </p:nvSpPr>
          <p:spPr>
            <a:xfrm>
              <a:off x="7815280" y="3035326"/>
              <a:ext cx="345519" cy="1007063"/>
            </a:xfrm>
            <a:custGeom>
              <a:rect b="b" l="l" r="r" t="t"/>
              <a:pathLst>
                <a:path extrusionOk="0" h="24585" w="8435">
                  <a:moveTo>
                    <a:pt x="0" y="0"/>
                  </a:moveTo>
                  <a:lnTo>
                    <a:pt x="1370" y="10628"/>
                  </a:lnTo>
                  <a:lnTo>
                    <a:pt x="4579" y="20743"/>
                  </a:lnTo>
                  <a:cubicBezTo>
                    <a:pt x="3801" y="21066"/>
                    <a:pt x="3936" y="22645"/>
                    <a:pt x="3936" y="22645"/>
                  </a:cubicBezTo>
                  <a:cubicBezTo>
                    <a:pt x="3936" y="22645"/>
                    <a:pt x="3320" y="23126"/>
                    <a:pt x="3616" y="23876"/>
                  </a:cubicBezTo>
                  <a:cubicBezTo>
                    <a:pt x="3796" y="24333"/>
                    <a:pt x="4045" y="24422"/>
                    <a:pt x="4213" y="24422"/>
                  </a:cubicBezTo>
                  <a:cubicBezTo>
                    <a:pt x="4320" y="24422"/>
                    <a:pt x="4393" y="24386"/>
                    <a:pt x="4393" y="24386"/>
                  </a:cubicBezTo>
                  <a:cubicBezTo>
                    <a:pt x="4393" y="24386"/>
                    <a:pt x="4638" y="24577"/>
                    <a:pt x="4885" y="24577"/>
                  </a:cubicBezTo>
                  <a:cubicBezTo>
                    <a:pt x="5030" y="24577"/>
                    <a:pt x="5176" y="24511"/>
                    <a:pt x="5273" y="24302"/>
                  </a:cubicBezTo>
                  <a:cubicBezTo>
                    <a:pt x="5421" y="24451"/>
                    <a:pt x="5609" y="24585"/>
                    <a:pt x="5800" y="24585"/>
                  </a:cubicBezTo>
                  <a:cubicBezTo>
                    <a:pt x="5991" y="24585"/>
                    <a:pt x="6185" y="24451"/>
                    <a:pt x="6346" y="24062"/>
                  </a:cubicBezTo>
                  <a:cubicBezTo>
                    <a:pt x="6443" y="24098"/>
                    <a:pt x="6528" y="24115"/>
                    <a:pt x="6604" y="24115"/>
                  </a:cubicBezTo>
                  <a:cubicBezTo>
                    <a:pt x="7307" y="24115"/>
                    <a:pt x="7175" y="22696"/>
                    <a:pt x="7175" y="22696"/>
                  </a:cubicBezTo>
                  <a:cubicBezTo>
                    <a:pt x="7175" y="22696"/>
                    <a:pt x="8435" y="22242"/>
                    <a:pt x="7953" y="21572"/>
                  </a:cubicBezTo>
                  <a:cubicBezTo>
                    <a:pt x="7468" y="20905"/>
                    <a:pt x="5692" y="20707"/>
                    <a:pt x="5692" y="20707"/>
                  </a:cubicBezTo>
                  <a:lnTo>
                    <a:pt x="4007" y="10115"/>
                  </a:lnTo>
                  <a:lnTo>
                    <a:pt x="2779" y="296"/>
                  </a:lnTo>
                  <a:lnTo>
                    <a:pt x="0" y="0"/>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8"/>
            <p:cNvSpPr/>
            <p:nvPr/>
          </p:nvSpPr>
          <p:spPr>
            <a:xfrm>
              <a:off x="8044545" y="3924650"/>
              <a:ext cx="64680" cy="46861"/>
            </a:xfrm>
            <a:custGeom>
              <a:rect b="b" l="l" r="r" t="t"/>
              <a:pathLst>
                <a:path extrusionOk="0" h="1144" w="1579">
                  <a:moveTo>
                    <a:pt x="1134" y="0"/>
                  </a:moveTo>
                  <a:cubicBezTo>
                    <a:pt x="1093" y="0"/>
                    <a:pt x="1051" y="2"/>
                    <a:pt x="1010" y="7"/>
                  </a:cubicBezTo>
                  <a:cubicBezTo>
                    <a:pt x="876" y="23"/>
                    <a:pt x="738" y="54"/>
                    <a:pt x="607" y="105"/>
                  </a:cubicBezTo>
                  <a:cubicBezTo>
                    <a:pt x="478" y="156"/>
                    <a:pt x="355" y="227"/>
                    <a:pt x="241" y="318"/>
                  </a:cubicBezTo>
                  <a:cubicBezTo>
                    <a:pt x="186" y="366"/>
                    <a:pt x="138" y="421"/>
                    <a:pt x="91" y="476"/>
                  </a:cubicBezTo>
                  <a:cubicBezTo>
                    <a:pt x="44" y="539"/>
                    <a:pt x="0" y="634"/>
                    <a:pt x="20" y="733"/>
                  </a:cubicBezTo>
                  <a:cubicBezTo>
                    <a:pt x="39" y="832"/>
                    <a:pt x="106" y="894"/>
                    <a:pt x="170" y="941"/>
                  </a:cubicBezTo>
                  <a:cubicBezTo>
                    <a:pt x="233" y="989"/>
                    <a:pt x="299" y="1021"/>
                    <a:pt x="367" y="1048"/>
                  </a:cubicBezTo>
                  <a:cubicBezTo>
                    <a:pt x="501" y="1096"/>
                    <a:pt x="639" y="1127"/>
                    <a:pt x="778" y="1136"/>
                  </a:cubicBezTo>
                  <a:cubicBezTo>
                    <a:pt x="835" y="1141"/>
                    <a:pt x="894" y="1144"/>
                    <a:pt x="953" y="1144"/>
                  </a:cubicBezTo>
                  <a:cubicBezTo>
                    <a:pt x="1173" y="1144"/>
                    <a:pt x="1395" y="1104"/>
                    <a:pt x="1578" y="985"/>
                  </a:cubicBezTo>
                  <a:lnTo>
                    <a:pt x="1578" y="985"/>
                  </a:lnTo>
                  <a:cubicBezTo>
                    <a:pt x="1460" y="1025"/>
                    <a:pt x="1342" y="1041"/>
                    <a:pt x="1222" y="1041"/>
                  </a:cubicBezTo>
                  <a:cubicBezTo>
                    <a:pt x="1209" y="1041"/>
                    <a:pt x="1197" y="1041"/>
                    <a:pt x="1184" y="1041"/>
                  </a:cubicBezTo>
                  <a:cubicBezTo>
                    <a:pt x="1053" y="1041"/>
                    <a:pt x="924" y="1025"/>
                    <a:pt x="797" y="1005"/>
                  </a:cubicBezTo>
                  <a:cubicBezTo>
                    <a:pt x="667" y="977"/>
                    <a:pt x="541" y="946"/>
                    <a:pt x="426" y="894"/>
                  </a:cubicBezTo>
                  <a:cubicBezTo>
                    <a:pt x="316" y="851"/>
                    <a:pt x="201" y="772"/>
                    <a:pt x="190" y="697"/>
                  </a:cubicBezTo>
                  <a:cubicBezTo>
                    <a:pt x="181" y="666"/>
                    <a:pt x="190" y="622"/>
                    <a:pt x="225" y="579"/>
                  </a:cubicBezTo>
                  <a:cubicBezTo>
                    <a:pt x="261" y="528"/>
                    <a:pt x="304" y="484"/>
                    <a:pt x="347" y="440"/>
                  </a:cubicBezTo>
                  <a:cubicBezTo>
                    <a:pt x="438" y="358"/>
                    <a:pt x="549" y="287"/>
                    <a:pt x="663" y="227"/>
                  </a:cubicBezTo>
                  <a:cubicBezTo>
                    <a:pt x="778" y="172"/>
                    <a:pt x="900" y="121"/>
                    <a:pt x="1026" y="89"/>
                  </a:cubicBezTo>
                  <a:cubicBezTo>
                    <a:pt x="1113" y="65"/>
                    <a:pt x="1203" y="40"/>
                    <a:pt x="1294" y="40"/>
                  </a:cubicBezTo>
                  <a:cubicBezTo>
                    <a:pt x="1335" y="40"/>
                    <a:pt x="1376" y="45"/>
                    <a:pt x="1417" y="58"/>
                  </a:cubicBezTo>
                  <a:cubicBezTo>
                    <a:pt x="1361" y="14"/>
                    <a:pt x="1286" y="7"/>
                    <a:pt x="1219" y="3"/>
                  </a:cubicBezTo>
                  <a:cubicBezTo>
                    <a:pt x="1191" y="1"/>
                    <a:pt x="1163" y="0"/>
                    <a:pt x="113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8"/>
            <p:cNvSpPr/>
            <p:nvPr/>
          </p:nvSpPr>
          <p:spPr>
            <a:xfrm>
              <a:off x="7473409" y="2137318"/>
              <a:ext cx="421135" cy="679404"/>
            </a:xfrm>
            <a:custGeom>
              <a:rect b="b" l="l" r="r" t="t"/>
              <a:pathLst>
                <a:path extrusionOk="0" h="16586" w="10281">
                  <a:moveTo>
                    <a:pt x="3461" y="0"/>
                  </a:moveTo>
                  <a:lnTo>
                    <a:pt x="3559" y="3363"/>
                  </a:lnTo>
                  <a:lnTo>
                    <a:pt x="3757" y="13477"/>
                  </a:lnTo>
                  <a:lnTo>
                    <a:pt x="0" y="14729"/>
                  </a:lnTo>
                  <a:cubicBezTo>
                    <a:pt x="1942" y="16128"/>
                    <a:pt x="3490" y="16585"/>
                    <a:pt x="4685" y="16585"/>
                  </a:cubicBezTo>
                  <a:cubicBezTo>
                    <a:pt x="6890" y="16585"/>
                    <a:pt x="7890" y="15026"/>
                    <a:pt x="7940" y="14953"/>
                  </a:cubicBezTo>
                  <a:lnTo>
                    <a:pt x="7940" y="14953"/>
                  </a:lnTo>
                  <a:lnTo>
                    <a:pt x="7940" y="14953"/>
                  </a:lnTo>
                  <a:cubicBezTo>
                    <a:pt x="7941" y="14951"/>
                    <a:pt x="7942" y="14950"/>
                    <a:pt x="7941" y="14950"/>
                  </a:cubicBezTo>
                  <a:lnTo>
                    <a:pt x="7941" y="14950"/>
                  </a:lnTo>
                  <a:cubicBezTo>
                    <a:pt x="7941" y="14950"/>
                    <a:pt x="7941" y="14951"/>
                    <a:pt x="7940" y="14953"/>
                  </a:cubicBezTo>
                  <a:lnTo>
                    <a:pt x="7940" y="14953"/>
                  </a:lnTo>
                  <a:lnTo>
                    <a:pt x="5505" y="13655"/>
                  </a:lnTo>
                  <a:lnTo>
                    <a:pt x="4811" y="8801"/>
                  </a:lnTo>
                  <a:lnTo>
                    <a:pt x="8501" y="9922"/>
                  </a:lnTo>
                  <a:cubicBezTo>
                    <a:pt x="10280" y="7384"/>
                    <a:pt x="9559" y="332"/>
                    <a:pt x="9559" y="332"/>
                  </a:cubicBezTo>
                  <a:cubicBezTo>
                    <a:pt x="8304" y="35"/>
                    <a:pt x="3461" y="0"/>
                    <a:pt x="3461"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8"/>
            <p:cNvSpPr/>
            <p:nvPr/>
          </p:nvSpPr>
          <p:spPr>
            <a:xfrm>
              <a:off x="7621774" y="2339424"/>
              <a:ext cx="241433" cy="204321"/>
            </a:xfrm>
            <a:custGeom>
              <a:rect b="b" l="l" r="r" t="t"/>
              <a:pathLst>
                <a:path extrusionOk="0" h="4988" w="5894">
                  <a:moveTo>
                    <a:pt x="3300" y="0"/>
                  </a:moveTo>
                  <a:cubicBezTo>
                    <a:pt x="1683" y="0"/>
                    <a:pt x="502" y="1076"/>
                    <a:pt x="1" y="1633"/>
                  </a:cubicBezTo>
                  <a:lnTo>
                    <a:pt x="36" y="3504"/>
                  </a:lnTo>
                  <a:lnTo>
                    <a:pt x="1189" y="3867"/>
                  </a:lnTo>
                  <a:lnTo>
                    <a:pt x="4879" y="4988"/>
                  </a:lnTo>
                  <a:cubicBezTo>
                    <a:pt x="5416" y="4226"/>
                    <a:pt x="5724" y="3057"/>
                    <a:pt x="5893" y="1795"/>
                  </a:cubicBezTo>
                  <a:cubicBezTo>
                    <a:pt x="5487" y="978"/>
                    <a:pt x="4764" y="86"/>
                    <a:pt x="3533" y="8"/>
                  </a:cubicBezTo>
                  <a:cubicBezTo>
                    <a:pt x="3454" y="3"/>
                    <a:pt x="3376" y="0"/>
                    <a:pt x="3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8"/>
            <p:cNvSpPr/>
            <p:nvPr/>
          </p:nvSpPr>
          <p:spPr>
            <a:xfrm>
              <a:off x="7585400" y="2066700"/>
              <a:ext cx="369932" cy="285017"/>
            </a:xfrm>
            <a:custGeom>
              <a:rect b="b" l="l" r="r" t="t"/>
              <a:pathLst>
                <a:path extrusionOk="0" h="6958" w="9031">
                  <a:moveTo>
                    <a:pt x="3489" y="0"/>
                  </a:moveTo>
                  <a:cubicBezTo>
                    <a:pt x="2900" y="0"/>
                    <a:pt x="0" y="1890"/>
                    <a:pt x="0" y="1890"/>
                  </a:cubicBezTo>
                  <a:lnTo>
                    <a:pt x="498" y="6957"/>
                  </a:lnTo>
                  <a:lnTo>
                    <a:pt x="1220" y="6176"/>
                  </a:lnTo>
                  <a:lnTo>
                    <a:pt x="1023" y="1925"/>
                  </a:lnTo>
                  <a:lnTo>
                    <a:pt x="1023" y="1925"/>
                  </a:lnTo>
                  <a:cubicBezTo>
                    <a:pt x="1024" y="1925"/>
                    <a:pt x="5301" y="1989"/>
                    <a:pt x="6971" y="2186"/>
                  </a:cubicBezTo>
                  <a:cubicBezTo>
                    <a:pt x="7658" y="2267"/>
                    <a:pt x="8236" y="2327"/>
                    <a:pt x="8564" y="2327"/>
                  </a:cubicBezTo>
                  <a:cubicBezTo>
                    <a:pt x="9030" y="2327"/>
                    <a:pt x="8992" y="2206"/>
                    <a:pt x="8044" y="1859"/>
                  </a:cubicBezTo>
                  <a:cubicBezTo>
                    <a:pt x="6581" y="1323"/>
                    <a:pt x="6118" y="1298"/>
                    <a:pt x="6043" y="1298"/>
                  </a:cubicBezTo>
                  <a:cubicBezTo>
                    <a:pt x="6035" y="1298"/>
                    <a:pt x="6031" y="1298"/>
                    <a:pt x="6031" y="1298"/>
                  </a:cubicBezTo>
                  <a:cubicBezTo>
                    <a:pt x="6031" y="1298"/>
                    <a:pt x="7649" y="1101"/>
                    <a:pt x="5376" y="706"/>
                  </a:cubicBezTo>
                  <a:cubicBezTo>
                    <a:pt x="4990" y="651"/>
                    <a:pt x="4620" y="632"/>
                    <a:pt x="4297" y="632"/>
                  </a:cubicBezTo>
                  <a:cubicBezTo>
                    <a:pt x="3652" y="632"/>
                    <a:pt x="3197" y="706"/>
                    <a:pt x="3197" y="706"/>
                  </a:cubicBezTo>
                  <a:cubicBezTo>
                    <a:pt x="3197" y="706"/>
                    <a:pt x="3592" y="608"/>
                    <a:pt x="3592" y="78"/>
                  </a:cubicBezTo>
                  <a:cubicBezTo>
                    <a:pt x="3592" y="25"/>
                    <a:pt x="3555" y="0"/>
                    <a:pt x="3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8"/>
            <p:cNvSpPr/>
            <p:nvPr/>
          </p:nvSpPr>
          <p:spPr>
            <a:xfrm>
              <a:off x="7537105" y="2278719"/>
              <a:ext cx="111213" cy="102324"/>
            </a:xfrm>
            <a:custGeom>
              <a:rect b="b" l="l" r="r" t="t"/>
              <a:pathLst>
                <a:path extrusionOk="0" h="2498" w="2715">
                  <a:moveTo>
                    <a:pt x="1550" y="1"/>
                  </a:moveTo>
                  <a:cubicBezTo>
                    <a:pt x="1327" y="1"/>
                    <a:pt x="1076" y="95"/>
                    <a:pt x="809" y="353"/>
                  </a:cubicBezTo>
                  <a:cubicBezTo>
                    <a:pt x="0" y="1135"/>
                    <a:pt x="1394" y="2497"/>
                    <a:pt x="2276" y="2497"/>
                  </a:cubicBezTo>
                  <a:cubicBezTo>
                    <a:pt x="2449" y="2497"/>
                    <a:pt x="2602" y="2445"/>
                    <a:pt x="2715" y="2326"/>
                  </a:cubicBezTo>
                  <a:lnTo>
                    <a:pt x="2529" y="736"/>
                  </a:lnTo>
                  <a:cubicBezTo>
                    <a:pt x="2529" y="658"/>
                    <a:pt x="2136" y="1"/>
                    <a:pt x="155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8"/>
            <p:cNvSpPr/>
            <p:nvPr/>
          </p:nvSpPr>
          <p:spPr>
            <a:xfrm>
              <a:off x="7102701" y="3488447"/>
              <a:ext cx="768702" cy="1254640"/>
            </a:xfrm>
            <a:custGeom>
              <a:rect b="b" l="l" r="r" t="t"/>
              <a:pathLst>
                <a:path extrusionOk="0" h="30629" w="18766">
                  <a:moveTo>
                    <a:pt x="18766" y="0"/>
                  </a:moveTo>
                  <a:lnTo>
                    <a:pt x="8864" y="474"/>
                  </a:lnTo>
                  <a:lnTo>
                    <a:pt x="1" y="29989"/>
                  </a:lnTo>
                  <a:lnTo>
                    <a:pt x="1034" y="30628"/>
                  </a:lnTo>
                  <a:lnTo>
                    <a:pt x="12405" y="3244"/>
                  </a:lnTo>
                  <a:lnTo>
                    <a:pt x="15119" y="2849"/>
                  </a:lnTo>
                  <a:lnTo>
                    <a:pt x="15119" y="2849"/>
                  </a:lnTo>
                  <a:lnTo>
                    <a:pt x="9405" y="29938"/>
                  </a:lnTo>
                  <a:lnTo>
                    <a:pt x="9405" y="29938"/>
                  </a:lnTo>
                  <a:lnTo>
                    <a:pt x="11032" y="29003"/>
                  </a:lnTo>
                  <a:lnTo>
                    <a:pt x="18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8"/>
            <p:cNvSpPr/>
            <p:nvPr/>
          </p:nvSpPr>
          <p:spPr>
            <a:xfrm>
              <a:off x="7274046" y="2735936"/>
              <a:ext cx="673546" cy="818595"/>
            </a:xfrm>
            <a:custGeom>
              <a:rect b="b" l="l" r="r" t="t"/>
              <a:pathLst>
                <a:path extrusionOk="0" h="19984" w="16443">
                  <a:moveTo>
                    <a:pt x="5218" y="0"/>
                  </a:moveTo>
                  <a:cubicBezTo>
                    <a:pt x="4397" y="225"/>
                    <a:pt x="2720" y="841"/>
                    <a:pt x="2720" y="841"/>
                  </a:cubicBezTo>
                  <a:lnTo>
                    <a:pt x="1" y="8485"/>
                  </a:lnTo>
                  <a:cubicBezTo>
                    <a:pt x="1" y="8485"/>
                    <a:pt x="893" y="8236"/>
                    <a:pt x="1880" y="8236"/>
                  </a:cubicBezTo>
                  <a:cubicBezTo>
                    <a:pt x="2374" y="8236"/>
                    <a:pt x="2891" y="8298"/>
                    <a:pt x="3332" y="8485"/>
                  </a:cubicBezTo>
                  <a:cubicBezTo>
                    <a:pt x="3332" y="8485"/>
                    <a:pt x="2949" y="18075"/>
                    <a:pt x="2977" y="18845"/>
                  </a:cubicBezTo>
                  <a:cubicBezTo>
                    <a:pt x="4402" y="19643"/>
                    <a:pt x="6463" y="19984"/>
                    <a:pt x="8512" y="19984"/>
                  </a:cubicBezTo>
                  <a:cubicBezTo>
                    <a:pt x="11172" y="19984"/>
                    <a:pt x="13811" y="19410"/>
                    <a:pt x="15018" y="18521"/>
                  </a:cubicBezTo>
                  <a:cubicBezTo>
                    <a:pt x="14433" y="13107"/>
                    <a:pt x="13621" y="8280"/>
                    <a:pt x="13621" y="8280"/>
                  </a:cubicBezTo>
                  <a:cubicBezTo>
                    <a:pt x="13621" y="8280"/>
                    <a:pt x="15858" y="8051"/>
                    <a:pt x="16442" y="7215"/>
                  </a:cubicBezTo>
                  <a:lnTo>
                    <a:pt x="15069" y="1472"/>
                  </a:lnTo>
                  <a:lnTo>
                    <a:pt x="12314" y="40"/>
                  </a:lnTo>
                  <a:cubicBezTo>
                    <a:pt x="12314" y="40"/>
                    <a:pt x="11676" y="1637"/>
                    <a:pt x="9592" y="1637"/>
                  </a:cubicBezTo>
                  <a:cubicBezTo>
                    <a:pt x="8539" y="1637"/>
                    <a:pt x="7116" y="1229"/>
                    <a:pt x="5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8"/>
            <p:cNvSpPr/>
            <p:nvPr/>
          </p:nvSpPr>
          <p:spPr>
            <a:xfrm>
              <a:off x="7828551" y="2880122"/>
              <a:ext cx="24782" cy="166513"/>
            </a:xfrm>
            <a:custGeom>
              <a:rect b="b" l="l" r="r" t="t"/>
              <a:pathLst>
                <a:path extrusionOk="0" h="4065" w="605">
                  <a:moveTo>
                    <a:pt x="0" y="1"/>
                  </a:moveTo>
                  <a:cubicBezTo>
                    <a:pt x="32" y="687"/>
                    <a:pt x="115" y="1365"/>
                    <a:pt x="213" y="2045"/>
                  </a:cubicBezTo>
                  <a:cubicBezTo>
                    <a:pt x="316" y="2724"/>
                    <a:pt x="434" y="3398"/>
                    <a:pt x="605" y="4065"/>
                  </a:cubicBezTo>
                  <a:cubicBezTo>
                    <a:pt x="572" y="3378"/>
                    <a:pt x="490" y="2696"/>
                    <a:pt x="392" y="2021"/>
                  </a:cubicBezTo>
                  <a:cubicBezTo>
                    <a:pt x="288" y="1342"/>
                    <a:pt x="174" y="667"/>
                    <a:pt x="0"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8"/>
            <p:cNvSpPr/>
            <p:nvPr/>
          </p:nvSpPr>
          <p:spPr>
            <a:xfrm>
              <a:off x="6802653" y="4652994"/>
              <a:ext cx="393854" cy="338227"/>
            </a:xfrm>
            <a:custGeom>
              <a:rect b="b" l="l" r="r" t="t"/>
              <a:pathLst>
                <a:path extrusionOk="0" h="8257" w="9615">
                  <a:moveTo>
                    <a:pt x="6461" y="1"/>
                  </a:moveTo>
                  <a:lnTo>
                    <a:pt x="6461" y="1"/>
                  </a:lnTo>
                  <a:cubicBezTo>
                    <a:pt x="6694" y="1477"/>
                    <a:pt x="6991" y="2743"/>
                    <a:pt x="6991" y="2743"/>
                  </a:cubicBezTo>
                  <a:cubicBezTo>
                    <a:pt x="6991" y="2743"/>
                    <a:pt x="6689" y="2463"/>
                    <a:pt x="6561" y="2463"/>
                  </a:cubicBezTo>
                  <a:cubicBezTo>
                    <a:pt x="6478" y="2463"/>
                    <a:pt x="6468" y="2583"/>
                    <a:pt x="6667" y="2980"/>
                  </a:cubicBezTo>
                  <a:cubicBezTo>
                    <a:pt x="5810" y="3805"/>
                    <a:pt x="443" y="7491"/>
                    <a:pt x="1" y="8256"/>
                  </a:cubicBezTo>
                  <a:cubicBezTo>
                    <a:pt x="2124" y="8170"/>
                    <a:pt x="8643" y="5261"/>
                    <a:pt x="8643" y="5261"/>
                  </a:cubicBezTo>
                  <a:lnTo>
                    <a:pt x="8257" y="3864"/>
                  </a:lnTo>
                  <a:lnTo>
                    <a:pt x="9614" y="1828"/>
                  </a:lnTo>
                  <a:cubicBezTo>
                    <a:pt x="9614" y="1828"/>
                    <a:pt x="7583" y="533"/>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8"/>
            <p:cNvSpPr/>
            <p:nvPr/>
          </p:nvSpPr>
          <p:spPr>
            <a:xfrm>
              <a:off x="7452518" y="4648939"/>
              <a:ext cx="380624" cy="265601"/>
            </a:xfrm>
            <a:custGeom>
              <a:rect b="b" l="l" r="r" t="t"/>
              <a:pathLst>
                <a:path extrusionOk="0" h="6484" w="9292">
                  <a:moveTo>
                    <a:pt x="4161" y="1"/>
                  </a:moveTo>
                  <a:cubicBezTo>
                    <a:pt x="2733" y="1"/>
                    <a:pt x="328" y="838"/>
                    <a:pt x="328" y="838"/>
                  </a:cubicBezTo>
                  <a:cubicBezTo>
                    <a:pt x="328" y="838"/>
                    <a:pt x="680" y="3344"/>
                    <a:pt x="842" y="3434"/>
                  </a:cubicBezTo>
                  <a:lnTo>
                    <a:pt x="0" y="5115"/>
                  </a:lnTo>
                  <a:cubicBezTo>
                    <a:pt x="4126" y="6294"/>
                    <a:pt x="6931" y="6484"/>
                    <a:pt x="8308" y="6484"/>
                  </a:cubicBezTo>
                  <a:cubicBezTo>
                    <a:pt x="8960" y="6484"/>
                    <a:pt x="9291" y="6441"/>
                    <a:pt x="9291" y="6441"/>
                  </a:cubicBezTo>
                  <a:cubicBezTo>
                    <a:pt x="9291" y="6441"/>
                    <a:pt x="5044" y="4228"/>
                    <a:pt x="2215" y="3107"/>
                  </a:cubicBezTo>
                  <a:cubicBezTo>
                    <a:pt x="2867" y="2577"/>
                    <a:pt x="2685" y="2471"/>
                    <a:pt x="2433" y="2471"/>
                  </a:cubicBezTo>
                  <a:cubicBezTo>
                    <a:pt x="2265" y="2471"/>
                    <a:pt x="2065" y="2519"/>
                    <a:pt x="2065" y="2519"/>
                  </a:cubicBezTo>
                  <a:cubicBezTo>
                    <a:pt x="2065" y="2519"/>
                    <a:pt x="2510" y="2195"/>
                    <a:pt x="4840" y="100"/>
                  </a:cubicBezTo>
                  <a:cubicBezTo>
                    <a:pt x="4663" y="30"/>
                    <a:pt x="4429" y="1"/>
                    <a:pt x="4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8"/>
            <p:cNvSpPr/>
            <p:nvPr/>
          </p:nvSpPr>
          <p:spPr>
            <a:xfrm>
              <a:off x="7646720" y="2837603"/>
              <a:ext cx="119774" cy="173968"/>
            </a:xfrm>
            <a:custGeom>
              <a:rect b="b" l="l" r="r" t="t"/>
              <a:pathLst>
                <a:path extrusionOk="0" h="4247" w="2924">
                  <a:moveTo>
                    <a:pt x="248" y="1"/>
                  </a:moveTo>
                  <a:lnTo>
                    <a:pt x="0" y="269"/>
                  </a:lnTo>
                  <a:lnTo>
                    <a:pt x="1160" y="1425"/>
                  </a:lnTo>
                  <a:lnTo>
                    <a:pt x="2332" y="4247"/>
                  </a:lnTo>
                  <a:lnTo>
                    <a:pt x="2789" y="4247"/>
                  </a:lnTo>
                  <a:lnTo>
                    <a:pt x="2924" y="4101"/>
                  </a:lnTo>
                  <a:lnTo>
                    <a:pt x="1499" y="1201"/>
                  </a:lnTo>
                  <a:lnTo>
                    <a:pt x="248" y="1"/>
                  </a:ln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8"/>
            <p:cNvSpPr/>
            <p:nvPr/>
          </p:nvSpPr>
          <p:spPr>
            <a:xfrm>
              <a:off x="7667365" y="2857306"/>
              <a:ext cx="85857" cy="134562"/>
            </a:xfrm>
            <a:custGeom>
              <a:rect b="b" l="l" r="r" t="t"/>
              <a:pathLst>
                <a:path extrusionOk="0" h="3285" w="2096">
                  <a:moveTo>
                    <a:pt x="1" y="1"/>
                  </a:moveTo>
                  <a:lnTo>
                    <a:pt x="817" y="798"/>
                  </a:lnTo>
                  <a:lnTo>
                    <a:pt x="817" y="798"/>
                  </a:lnTo>
                  <a:lnTo>
                    <a:pt x="1943" y="3284"/>
                  </a:lnTo>
                  <a:lnTo>
                    <a:pt x="2096" y="3210"/>
                  </a:lnTo>
                  <a:lnTo>
                    <a:pt x="857" y="767"/>
                  </a:lnTo>
                  <a:lnTo>
                    <a:pt x="857" y="762"/>
                  </a:lnTo>
                  <a:lnTo>
                    <a:pt x="853" y="75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8"/>
            <p:cNvSpPr/>
            <p:nvPr/>
          </p:nvSpPr>
          <p:spPr>
            <a:xfrm>
              <a:off x="7693048" y="2982936"/>
              <a:ext cx="240941" cy="264986"/>
            </a:xfrm>
            <a:custGeom>
              <a:rect b="b" l="l" r="r" t="t"/>
              <a:pathLst>
                <a:path extrusionOk="0" h="6469" w="5882">
                  <a:moveTo>
                    <a:pt x="3016" y="0"/>
                  </a:moveTo>
                  <a:cubicBezTo>
                    <a:pt x="1361" y="0"/>
                    <a:pt x="329" y="533"/>
                    <a:pt x="329" y="533"/>
                  </a:cubicBezTo>
                  <a:lnTo>
                    <a:pt x="1193" y="1646"/>
                  </a:lnTo>
                  <a:cubicBezTo>
                    <a:pt x="1193" y="1646"/>
                    <a:pt x="778" y="1749"/>
                    <a:pt x="388" y="3643"/>
                  </a:cubicBezTo>
                  <a:cubicBezTo>
                    <a:pt x="1" y="5538"/>
                    <a:pt x="1647" y="6469"/>
                    <a:pt x="2984" y="6469"/>
                  </a:cubicBezTo>
                  <a:cubicBezTo>
                    <a:pt x="4327" y="6469"/>
                    <a:pt x="5882" y="5881"/>
                    <a:pt x="5873" y="4053"/>
                  </a:cubicBezTo>
                  <a:cubicBezTo>
                    <a:pt x="5866" y="2230"/>
                    <a:pt x="4702" y="1646"/>
                    <a:pt x="4702" y="1646"/>
                  </a:cubicBezTo>
                  <a:lnTo>
                    <a:pt x="5396" y="360"/>
                  </a:lnTo>
                  <a:cubicBezTo>
                    <a:pt x="4513" y="94"/>
                    <a:pt x="3710" y="0"/>
                    <a:pt x="3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8"/>
            <p:cNvSpPr/>
            <p:nvPr/>
          </p:nvSpPr>
          <p:spPr>
            <a:xfrm>
              <a:off x="7721558" y="3041552"/>
              <a:ext cx="197562" cy="45059"/>
            </a:xfrm>
            <a:custGeom>
              <a:rect b="b" l="l" r="r" t="t"/>
              <a:pathLst>
                <a:path extrusionOk="0" h="1100" w="4823">
                  <a:moveTo>
                    <a:pt x="2049" y="1"/>
                  </a:moveTo>
                  <a:cubicBezTo>
                    <a:pt x="1529" y="1"/>
                    <a:pt x="979" y="54"/>
                    <a:pt x="497" y="215"/>
                  </a:cubicBezTo>
                  <a:cubicBezTo>
                    <a:pt x="465" y="235"/>
                    <a:pt x="438" y="258"/>
                    <a:pt x="406" y="278"/>
                  </a:cubicBezTo>
                  <a:cubicBezTo>
                    <a:pt x="315" y="369"/>
                    <a:pt x="166" y="578"/>
                    <a:pt x="0" y="1056"/>
                  </a:cubicBezTo>
                  <a:cubicBezTo>
                    <a:pt x="457" y="942"/>
                    <a:pt x="1310" y="776"/>
                    <a:pt x="2365" y="776"/>
                  </a:cubicBezTo>
                  <a:cubicBezTo>
                    <a:pt x="3107" y="776"/>
                    <a:pt x="3949" y="858"/>
                    <a:pt x="4822" y="1099"/>
                  </a:cubicBezTo>
                  <a:cubicBezTo>
                    <a:pt x="4581" y="650"/>
                    <a:pt x="4277" y="393"/>
                    <a:pt x="4116" y="282"/>
                  </a:cubicBezTo>
                  <a:lnTo>
                    <a:pt x="4006" y="215"/>
                  </a:lnTo>
                  <a:cubicBezTo>
                    <a:pt x="4006" y="215"/>
                    <a:pt x="3088" y="1"/>
                    <a:pt x="2049"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8"/>
            <p:cNvSpPr/>
            <p:nvPr/>
          </p:nvSpPr>
          <p:spPr>
            <a:xfrm>
              <a:off x="7243816" y="3011527"/>
              <a:ext cx="606859" cy="295585"/>
            </a:xfrm>
            <a:custGeom>
              <a:rect b="b" l="l" r="r" t="t"/>
              <a:pathLst>
                <a:path extrusionOk="0" h="7216" w="14815">
                  <a:moveTo>
                    <a:pt x="13964" y="0"/>
                  </a:moveTo>
                  <a:cubicBezTo>
                    <a:pt x="13960" y="0"/>
                    <a:pt x="13956" y="0"/>
                    <a:pt x="13951" y="1"/>
                  </a:cubicBezTo>
                  <a:cubicBezTo>
                    <a:pt x="13454" y="40"/>
                    <a:pt x="11020" y="348"/>
                    <a:pt x="10688" y="581"/>
                  </a:cubicBezTo>
                  <a:cubicBezTo>
                    <a:pt x="10352" y="818"/>
                    <a:pt x="10688" y="2973"/>
                    <a:pt x="10688" y="2973"/>
                  </a:cubicBezTo>
                  <a:lnTo>
                    <a:pt x="3430" y="3833"/>
                  </a:lnTo>
                  <a:lnTo>
                    <a:pt x="4070" y="1757"/>
                  </a:lnTo>
                  <a:cubicBezTo>
                    <a:pt x="3683" y="1579"/>
                    <a:pt x="3162" y="1524"/>
                    <a:pt x="2667" y="1524"/>
                  </a:cubicBezTo>
                  <a:cubicBezTo>
                    <a:pt x="1867" y="1524"/>
                    <a:pt x="1134" y="1667"/>
                    <a:pt x="1134" y="1667"/>
                  </a:cubicBezTo>
                  <a:lnTo>
                    <a:pt x="1" y="7215"/>
                  </a:lnTo>
                  <a:cubicBezTo>
                    <a:pt x="3012" y="7215"/>
                    <a:pt x="10882" y="3833"/>
                    <a:pt x="10882" y="3833"/>
                  </a:cubicBezTo>
                  <a:lnTo>
                    <a:pt x="11355" y="4062"/>
                  </a:lnTo>
                  <a:cubicBezTo>
                    <a:pt x="11355" y="4062"/>
                    <a:pt x="11383" y="3754"/>
                    <a:pt x="11355" y="2945"/>
                  </a:cubicBezTo>
                  <a:cubicBezTo>
                    <a:pt x="14815" y="2585"/>
                    <a:pt x="14460" y="0"/>
                    <a:pt x="13964"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8"/>
            <p:cNvSpPr/>
            <p:nvPr/>
          </p:nvSpPr>
          <p:spPr>
            <a:xfrm>
              <a:off x="7410491" y="2895974"/>
              <a:ext cx="40471" cy="187526"/>
            </a:xfrm>
            <a:custGeom>
              <a:rect b="b" l="l" r="r" t="t"/>
              <a:pathLst>
                <a:path extrusionOk="0" h="4578" w="988">
                  <a:moveTo>
                    <a:pt x="988" y="0"/>
                  </a:moveTo>
                  <a:lnTo>
                    <a:pt x="988" y="0"/>
                  </a:lnTo>
                  <a:cubicBezTo>
                    <a:pt x="928" y="186"/>
                    <a:pt x="877" y="375"/>
                    <a:pt x="822" y="565"/>
                  </a:cubicBezTo>
                  <a:lnTo>
                    <a:pt x="671" y="1129"/>
                  </a:lnTo>
                  <a:cubicBezTo>
                    <a:pt x="577" y="1508"/>
                    <a:pt x="490" y="1891"/>
                    <a:pt x="407" y="2269"/>
                  </a:cubicBezTo>
                  <a:cubicBezTo>
                    <a:pt x="325" y="2652"/>
                    <a:pt x="245" y="3035"/>
                    <a:pt x="179" y="3417"/>
                  </a:cubicBezTo>
                  <a:cubicBezTo>
                    <a:pt x="112" y="3805"/>
                    <a:pt x="44" y="4187"/>
                    <a:pt x="1" y="4578"/>
                  </a:cubicBezTo>
                  <a:cubicBezTo>
                    <a:pt x="119" y="4204"/>
                    <a:pt x="218" y="3825"/>
                    <a:pt x="316" y="3450"/>
                  </a:cubicBezTo>
                  <a:cubicBezTo>
                    <a:pt x="416" y="3071"/>
                    <a:pt x="498" y="2688"/>
                    <a:pt x="585" y="2309"/>
                  </a:cubicBezTo>
                  <a:cubicBezTo>
                    <a:pt x="664" y="1926"/>
                    <a:pt x="742" y="1543"/>
                    <a:pt x="810" y="1160"/>
                  </a:cubicBezTo>
                  <a:lnTo>
                    <a:pt x="908" y="584"/>
                  </a:lnTo>
                  <a:cubicBezTo>
                    <a:pt x="937" y="386"/>
                    <a:pt x="968" y="197"/>
                    <a:pt x="988" y="0"/>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8"/>
            <p:cNvSpPr/>
            <p:nvPr/>
          </p:nvSpPr>
          <p:spPr>
            <a:xfrm>
              <a:off x="7754000" y="2240419"/>
              <a:ext cx="51613" cy="169339"/>
            </a:xfrm>
            <a:custGeom>
              <a:rect b="b" l="l" r="r" t="t"/>
              <a:pathLst>
                <a:path extrusionOk="0" h="4134" w="1260">
                  <a:moveTo>
                    <a:pt x="857" y="1"/>
                  </a:moveTo>
                  <a:lnTo>
                    <a:pt x="1" y="2188"/>
                  </a:lnTo>
                  <a:lnTo>
                    <a:pt x="1260" y="4133"/>
                  </a:lnTo>
                  <a:lnTo>
                    <a:pt x="857"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8"/>
            <p:cNvSpPr/>
            <p:nvPr/>
          </p:nvSpPr>
          <p:spPr>
            <a:xfrm>
              <a:off x="7754000" y="2240419"/>
              <a:ext cx="56160" cy="183225"/>
            </a:xfrm>
            <a:custGeom>
              <a:rect b="b" l="l" r="r" t="t"/>
              <a:pathLst>
                <a:path extrusionOk="0" h="4473" w="1371">
                  <a:moveTo>
                    <a:pt x="857" y="1"/>
                  </a:moveTo>
                  <a:cubicBezTo>
                    <a:pt x="866" y="348"/>
                    <a:pt x="881" y="691"/>
                    <a:pt x="904" y="1039"/>
                  </a:cubicBezTo>
                  <a:cubicBezTo>
                    <a:pt x="928" y="1383"/>
                    <a:pt x="948" y="1729"/>
                    <a:pt x="975" y="2073"/>
                  </a:cubicBezTo>
                  <a:cubicBezTo>
                    <a:pt x="1022" y="2649"/>
                    <a:pt x="1077" y="3225"/>
                    <a:pt x="1137" y="3799"/>
                  </a:cubicBezTo>
                  <a:lnTo>
                    <a:pt x="1137" y="3799"/>
                  </a:lnTo>
                  <a:cubicBezTo>
                    <a:pt x="985" y="3574"/>
                    <a:pt x="831" y="3352"/>
                    <a:pt x="676" y="3130"/>
                  </a:cubicBezTo>
                  <a:cubicBezTo>
                    <a:pt x="459" y="2811"/>
                    <a:pt x="234" y="2499"/>
                    <a:pt x="1" y="2188"/>
                  </a:cubicBezTo>
                  <a:lnTo>
                    <a:pt x="1" y="2188"/>
                  </a:lnTo>
                  <a:cubicBezTo>
                    <a:pt x="190" y="2523"/>
                    <a:pt x="383" y="2862"/>
                    <a:pt x="585" y="3190"/>
                  </a:cubicBezTo>
                  <a:cubicBezTo>
                    <a:pt x="782" y="3521"/>
                    <a:pt x="984" y="3853"/>
                    <a:pt x="1189" y="4181"/>
                  </a:cubicBezTo>
                  <a:lnTo>
                    <a:pt x="1370" y="4472"/>
                  </a:lnTo>
                  <a:lnTo>
                    <a:pt x="1343" y="4125"/>
                  </a:lnTo>
                  <a:cubicBezTo>
                    <a:pt x="1283" y="3434"/>
                    <a:pt x="1217" y="2748"/>
                    <a:pt x="1137" y="2057"/>
                  </a:cubicBezTo>
                  <a:cubicBezTo>
                    <a:pt x="1099" y="1714"/>
                    <a:pt x="1051" y="1370"/>
                    <a:pt x="1008" y="1028"/>
                  </a:cubicBezTo>
                  <a:cubicBezTo>
                    <a:pt x="964" y="684"/>
                    <a:pt x="913" y="341"/>
                    <a:pt x="85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8"/>
            <p:cNvSpPr/>
            <p:nvPr/>
          </p:nvSpPr>
          <p:spPr>
            <a:xfrm>
              <a:off x="7690673" y="2392265"/>
              <a:ext cx="51736" cy="31295"/>
            </a:xfrm>
            <a:custGeom>
              <a:rect b="b" l="l" r="r" t="t"/>
              <a:pathLst>
                <a:path extrusionOk="0" h="764" w="1263">
                  <a:moveTo>
                    <a:pt x="59" y="0"/>
                  </a:moveTo>
                  <a:cubicBezTo>
                    <a:pt x="16" y="150"/>
                    <a:pt x="0" y="308"/>
                    <a:pt x="47" y="474"/>
                  </a:cubicBezTo>
                  <a:cubicBezTo>
                    <a:pt x="71" y="556"/>
                    <a:pt x="122" y="643"/>
                    <a:pt x="201" y="698"/>
                  </a:cubicBezTo>
                  <a:cubicBezTo>
                    <a:pt x="273" y="747"/>
                    <a:pt x="355" y="764"/>
                    <a:pt x="430" y="764"/>
                  </a:cubicBezTo>
                  <a:cubicBezTo>
                    <a:pt x="446" y="764"/>
                    <a:pt x="462" y="763"/>
                    <a:pt x="477" y="762"/>
                  </a:cubicBezTo>
                  <a:cubicBezTo>
                    <a:pt x="656" y="742"/>
                    <a:pt x="798" y="663"/>
                    <a:pt x="927" y="572"/>
                  </a:cubicBezTo>
                  <a:cubicBezTo>
                    <a:pt x="1058" y="481"/>
                    <a:pt x="1172" y="375"/>
                    <a:pt x="1263" y="248"/>
                  </a:cubicBezTo>
                  <a:lnTo>
                    <a:pt x="1263" y="248"/>
                  </a:lnTo>
                  <a:cubicBezTo>
                    <a:pt x="1124" y="316"/>
                    <a:pt x="991" y="390"/>
                    <a:pt x="856" y="450"/>
                  </a:cubicBezTo>
                  <a:cubicBezTo>
                    <a:pt x="722" y="513"/>
                    <a:pt x="588" y="572"/>
                    <a:pt x="461" y="580"/>
                  </a:cubicBezTo>
                  <a:cubicBezTo>
                    <a:pt x="446" y="582"/>
                    <a:pt x="431" y="583"/>
                    <a:pt x="417" y="583"/>
                  </a:cubicBezTo>
                  <a:cubicBezTo>
                    <a:pt x="310" y="583"/>
                    <a:pt x="233" y="530"/>
                    <a:pt x="177" y="423"/>
                  </a:cubicBezTo>
                  <a:cubicBezTo>
                    <a:pt x="119" y="304"/>
                    <a:pt x="91" y="150"/>
                    <a:pt x="59"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8"/>
            <p:cNvSpPr/>
            <p:nvPr/>
          </p:nvSpPr>
          <p:spPr>
            <a:xfrm>
              <a:off x="7585400" y="2298913"/>
              <a:ext cx="51449" cy="58781"/>
            </a:xfrm>
            <a:custGeom>
              <a:rect b="b" l="l" r="r" t="t"/>
              <a:pathLst>
                <a:path extrusionOk="0" h="1435" w="1256">
                  <a:moveTo>
                    <a:pt x="422" y="1"/>
                  </a:moveTo>
                  <a:cubicBezTo>
                    <a:pt x="411" y="1"/>
                    <a:pt x="399" y="1"/>
                    <a:pt x="388" y="2"/>
                  </a:cubicBezTo>
                  <a:cubicBezTo>
                    <a:pt x="210" y="21"/>
                    <a:pt x="80" y="139"/>
                    <a:pt x="0" y="270"/>
                  </a:cubicBezTo>
                  <a:cubicBezTo>
                    <a:pt x="113" y="177"/>
                    <a:pt x="246" y="111"/>
                    <a:pt x="371" y="111"/>
                  </a:cubicBezTo>
                  <a:cubicBezTo>
                    <a:pt x="378" y="111"/>
                    <a:pt x="385" y="112"/>
                    <a:pt x="392" y="112"/>
                  </a:cubicBezTo>
                  <a:cubicBezTo>
                    <a:pt x="521" y="124"/>
                    <a:pt x="621" y="219"/>
                    <a:pt x="707" y="325"/>
                  </a:cubicBezTo>
                  <a:cubicBezTo>
                    <a:pt x="787" y="444"/>
                    <a:pt x="858" y="570"/>
                    <a:pt x="913" y="708"/>
                  </a:cubicBezTo>
                  <a:cubicBezTo>
                    <a:pt x="956" y="804"/>
                    <a:pt x="991" y="908"/>
                    <a:pt x="1028" y="1011"/>
                  </a:cubicBezTo>
                  <a:lnTo>
                    <a:pt x="1028" y="1011"/>
                  </a:lnTo>
                  <a:cubicBezTo>
                    <a:pt x="1003" y="1009"/>
                    <a:pt x="978" y="1008"/>
                    <a:pt x="952" y="1008"/>
                  </a:cubicBezTo>
                  <a:cubicBezTo>
                    <a:pt x="916" y="1008"/>
                    <a:pt x="877" y="1016"/>
                    <a:pt x="838" y="1020"/>
                  </a:cubicBezTo>
                  <a:cubicBezTo>
                    <a:pt x="818" y="1028"/>
                    <a:pt x="798" y="1035"/>
                    <a:pt x="778" y="1044"/>
                  </a:cubicBezTo>
                  <a:cubicBezTo>
                    <a:pt x="754" y="1063"/>
                    <a:pt x="727" y="1079"/>
                    <a:pt x="723" y="1115"/>
                  </a:cubicBezTo>
                  <a:cubicBezTo>
                    <a:pt x="711" y="1181"/>
                    <a:pt x="743" y="1217"/>
                    <a:pt x="763" y="1245"/>
                  </a:cubicBezTo>
                  <a:cubicBezTo>
                    <a:pt x="787" y="1272"/>
                    <a:pt x="810" y="1296"/>
                    <a:pt x="838" y="1320"/>
                  </a:cubicBezTo>
                  <a:cubicBezTo>
                    <a:pt x="893" y="1363"/>
                    <a:pt x="948" y="1403"/>
                    <a:pt x="1007" y="1434"/>
                  </a:cubicBezTo>
                  <a:cubicBezTo>
                    <a:pt x="964" y="1383"/>
                    <a:pt x="920" y="1332"/>
                    <a:pt x="881" y="1281"/>
                  </a:cubicBezTo>
                  <a:cubicBezTo>
                    <a:pt x="861" y="1252"/>
                    <a:pt x="845" y="1225"/>
                    <a:pt x="829" y="1201"/>
                  </a:cubicBezTo>
                  <a:cubicBezTo>
                    <a:pt x="818" y="1174"/>
                    <a:pt x="814" y="1146"/>
                    <a:pt x="822" y="1146"/>
                  </a:cubicBezTo>
                  <a:cubicBezTo>
                    <a:pt x="818" y="1146"/>
                    <a:pt x="825" y="1146"/>
                    <a:pt x="825" y="1143"/>
                  </a:cubicBezTo>
                  <a:cubicBezTo>
                    <a:pt x="838" y="1143"/>
                    <a:pt x="849" y="1143"/>
                    <a:pt x="861" y="1139"/>
                  </a:cubicBezTo>
                  <a:cubicBezTo>
                    <a:pt x="875" y="1141"/>
                    <a:pt x="888" y="1141"/>
                    <a:pt x="902" y="1141"/>
                  </a:cubicBezTo>
                  <a:cubicBezTo>
                    <a:pt x="915" y="1141"/>
                    <a:pt x="930" y="1141"/>
                    <a:pt x="948" y="1143"/>
                  </a:cubicBezTo>
                  <a:cubicBezTo>
                    <a:pt x="1007" y="1150"/>
                    <a:pt x="1071" y="1166"/>
                    <a:pt x="1133" y="1178"/>
                  </a:cubicBezTo>
                  <a:lnTo>
                    <a:pt x="1255" y="1197"/>
                  </a:lnTo>
                  <a:lnTo>
                    <a:pt x="1220" y="1079"/>
                  </a:lnTo>
                  <a:cubicBezTo>
                    <a:pt x="1181" y="929"/>
                    <a:pt x="1142" y="779"/>
                    <a:pt x="1075" y="637"/>
                  </a:cubicBezTo>
                  <a:cubicBezTo>
                    <a:pt x="1051" y="562"/>
                    <a:pt x="1011" y="491"/>
                    <a:pt x="971" y="424"/>
                  </a:cubicBezTo>
                  <a:cubicBezTo>
                    <a:pt x="936" y="353"/>
                    <a:pt x="885" y="286"/>
                    <a:pt x="834" y="223"/>
                  </a:cubicBezTo>
                  <a:cubicBezTo>
                    <a:pt x="737" y="108"/>
                    <a:pt x="589" y="1"/>
                    <a:pt x="422"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8"/>
            <p:cNvSpPr/>
            <p:nvPr/>
          </p:nvSpPr>
          <p:spPr>
            <a:xfrm>
              <a:off x="7742367" y="2244147"/>
              <a:ext cx="17860" cy="29452"/>
            </a:xfrm>
            <a:custGeom>
              <a:rect b="b" l="l" r="r" t="t"/>
              <a:pathLst>
                <a:path extrusionOk="0" h="719" w="436">
                  <a:moveTo>
                    <a:pt x="218" y="1"/>
                  </a:moveTo>
                  <a:cubicBezTo>
                    <a:pt x="99" y="1"/>
                    <a:pt x="1" y="163"/>
                    <a:pt x="1" y="360"/>
                  </a:cubicBezTo>
                  <a:cubicBezTo>
                    <a:pt x="1" y="558"/>
                    <a:pt x="99" y="719"/>
                    <a:pt x="218" y="719"/>
                  </a:cubicBezTo>
                  <a:cubicBezTo>
                    <a:pt x="336" y="719"/>
                    <a:pt x="435" y="558"/>
                    <a:pt x="435" y="360"/>
                  </a:cubicBezTo>
                  <a:cubicBezTo>
                    <a:pt x="435" y="163"/>
                    <a:pt x="336" y="1"/>
                    <a:pt x="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8"/>
            <p:cNvSpPr/>
            <p:nvPr/>
          </p:nvSpPr>
          <p:spPr>
            <a:xfrm>
              <a:off x="7802499" y="2253404"/>
              <a:ext cx="17860" cy="29452"/>
            </a:xfrm>
            <a:custGeom>
              <a:rect b="b" l="l" r="r" t="t"/>
              <a:pathLst>
                <a:path extrusionOk="0" h="719" w="436">
                  <a:moveTo>
                    <a:pt x="218" y="0"/>
                  </a:moveTo>
                  <a:cubicBezTo>
                    <a:pt x="99" y="0"/>
                    <a:pt x="1" y="161"/>
                    <a:pt x="1" y="359"/>
                  </a:cubicBezTo>
                  <a:cubicBezTo>
                    <a:pt x="1" y="556"/>
                    <a:pt x="99" y="718"/>
                    <a:pt x="218" y="718"/>
                  </a:cubicBezTo>
                  <a:cubicBezTo>
                    <a:pt x="336" y="718"/>
                    <a:pt x="436" y="556"/>
                    <a:pt x="436" y="359"/>
                  </a:cubicBezTo>
                  <a:cubicBezTo>
                    <a:pt x="436" y="161"/>
                    <a:pt x="33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8"/>
            <p:cNvSpPr/>
            <p:nvPr/>
          </p:nvSpPr>
          <p:spPr>
            <a:xfrm>
              <a:off x="7705501" y="2187742"/>
              <a:ext cx="64229" cy="21546"/>
            </a:xfrm>
            <a:custGeom>
              <a:rect b="b" l="l" r="r" t="t"/>
              <a:pathLst>
                <a:path extrusionOk="0" h="526" w="1568">
                  <a:moveTo>
                    <a:pt x="816" y="1"/>
                  </a:moveTo>
                  <a:cubicBezTo>
                    <a:pt x="584" y="1"/>
                    <a:pt x="307" y="132"/>
                    <a:pt x="1" y="525"/>
                  </a:cubicBezTo>
                  <a:lnTo>
                    <a:pt x="1567" y="525"/>
                  </a:lnTo>
                  <a:cubicBezTo>
                    <a:pt x="1567" y="525"/>
                    <a:pt x="1280" y="1"/>
                    <a:pt x="8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8"/>
            <p:cNvSpPr/>
            <p:nvPr/>
          </p:nvSpPr>
          <p:spPr>
            <a:xfrm>
              <a:off x="7802499" y="2197409"/>
              <a:ext cx="53743" cy="37767"/>
            </a:xfrm>
            <a:custGeom>
              <a:rect b="b" l="l" r="r" t="t"/>
              <a:pathLst>
                <a:path extrusionOk="0" h="922" w="1312">
                  <a:moveTo>
                    <a:pt x="720" y="0"/>
                  </a:moveTo>
                  <a:cubicBezTo>
                    <a:pt x="369" y="0"/>
                    <a:pt x="1" y="388"/>
                    <a:pt x="1" y="388"/>
                  </a:cubicBezTo>
                  <a:lnTo>
                    <a:pt x="1312" y="921"/>
                  </a:lnTo>
                  <a:cubicBezTo>
                    <a:pt x="1223" y="207"/>
                    <a:pt x="976" y="0"/>
                    <a:pt x="7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8"/>
            <p:cNvSpPr/>
            <p:nvPr/>
          </p:nvSpPr>
          <p:spPr>
            <a:xfrm>
              <a:off x="7890445" y="3941608"/>
              <a:ext cx="288458" cy="262365"/>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8"/>
            <p:cNvSpPr/>
            <p:nvPr/>
          </p:nvSpPr>
          <p:spPr>
            <a:xfrm>
              <a:off x="8142650" y="3856367"/>
              <a:ext cx="273220" cy="469471"/>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8"/>
            <p:cNvSpPr/>
            <p:nvPr/>
          </p:nvSpPr>
          <p:spPr>
            <a:xfrm>
              <a:off x="8280856" y="3966759"/>
              <a:ext cx="88151" cy="30804"/>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8"/>
            <p:cNvSpPr/>
            <p:nvPr/>
          </p:nvSpPr>
          <p:spPr>
            <a:xfrm>
              <a:off x="8242556" y="4073629"/>
              <a:ext cx="99621" cy="34941"/>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8"/>
            <p:cNvSpPr/>
            <p:nvPr/>
          </p:nvSpPr>
          <p:spPr>
            <a:xfrm>
              <a:off x="8203765" y="4174723"/>
              <a:ext cx="121290" cy="42437"/>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8"/>
            <p:cNvSpPr/>
            <p:nvPr/>
          </p:nvSpPr>
          <p:spPr>
            <a:xfrm>
              <a:off x="7953199" y="3926985"/>
              <a:ext cx="144557" cy="102898"/>
            </a:xfrm>
            <a:custGeom>
              <a:rect b="b" l="l" r="r" t="t"/>
              <a:pathLst>
                <a:path extrusionOk="0" h="2512" w="3529">
                  <a:moveTo>
                    <a:pt x="2011" y="1"/>
                  </a:moveTo>
                  <a:cubicBezTo>
                    <a:pt x="1895" y="1"/>
                    <a:pt x="1787" y="97"/>
                    <a:pt x="1721" y="380"/>
                  </a:cubicBezTo>
                  <a:cubicBezTo>
                    <a:pt x="1543" y="224"/>
                    <a:pt x="1401" y="165"/>
                    <a:pt x="1289" y="165"/>
                  </a:cubicBezTo>
                  <a:cubicBezTo>
                    <a:pt x="1003" y="165"/>
                    <a:pt x="910" y="552"/>
                    <a:pt x="904" y="719"/>
                  </a:cubicBezTo>
                  <a:cubicBezTo>
                    <a:pt x="877" y="704"/>
                    <a:pt x="848" y="697"/>
                    <a:pt x="820" y="697"/>
                  </a:cubicBezTo>
                  <a:cubicBezTo>
                    <a:pt x="601" y="697"/>
                    <a:pt x="375" y="1090"/>
                    <a:pt x="375" y="1090"/>
                  </a:cubicBezTo>
                  <a:cubicBezTo>
                    <a:pt x="375" y="1090"/>
                    <a:pt x="1" y="1895"/>
                    <a:pt x="375" y="2357"/>
                  </a:cubicBezTo>
                  <a:cubicBezTo>
                    <a:pt x="465" y="2469"/>
                    <a:pt x="559" y="2511"/>
                    <a:pt x="649" y="2511"/>
                  </a:cubicBezTo>
                  <a:cubicBezTo>
                    <a:pt x="930" y="2511"/>
                    <a:pt x="1172" y="2097"/>
                    <a:pt x="1172" y="2097"/>
                  </a:cubicBezTo>
                  <a:lnTo>
                    <a:pt x="3513" y="2017"/>
                  </a:lnTo>
                  <a:cubicBezTo>
                    <a:pt x="3513" y="2017"/>
                    <a:pt x="3529" y="826"/>
                    <a:pt x="3169" y="463"/>
                  </a:cubicBezTo>
                  <a:cubicBezTo>
                    <a:pt x="3045" y="340"/>
                    <a:pt x="2934" y="300"/>
                    <a:pt x="2842" y="300"/>
                  </a:cubicBezTo>
                  <a:cubicBezTo>
                    <a:pt x="2663" y="300"/>
                    <a:pt x="2553" y="451"/>
                    <a:pt x="2553" y="451"/>
                  </a:cubicBezTo>
                  <a:cubicBezTo>
                    <a:pt x="2553" y="451"/>
                    <a:pt x="2262" y="1"/>
                    <a:pt x="2011"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8"/>
            <p:cNvSpPr/>
            <p:nvPr/>
          </p:nvSpPr>
          <p:spPr>
            <a:xfrm>
              <a:off x="7960286" y="3923421"/>
              <a:ext cx="137265" cy="100153"/>
            </a:xfrm>
            <a:custGeom>
              <a:rect b="b" l="l" r="r" t="t"/>
              <a:pathLst>
                <a:path extrusionOk="0" h="2445" w="3351">
                  <a:moveTo>
                    <a:pt x="1837" y="1"/>
                  </a:moveTo>
                  <a:cubicBezTo>
                    <a:pt x="1815" y="1"/>
                    <a:pt x="1793" y="4"/>
                    <a:pt x="1769" y="9"/>
                  </a:cubicBezTo>
                  <a:cubicBezTo>
                    <a:pt x="1698" y="24"/>
                    <a:pt x="1635" y="76"/>
                    <a:pt x="1599" y="128"/>
                  </a:cubicBezTo>
                  <a:cubicBezTo>
                    <a:pt x="1551" y="179"/>
                    <a:pt x="1540" y="234"/>
                    <a:pt x="1509" y="285"/>
                  </a:cubicBezTo>
                  <a:lnTo>
                    <a:pt x="1500" y="314"/>
                  </a:lnTo>
                  <a:lnTo>
                    <a:pt x="1500" y="314"/>
                  </a:lnTo>
                  <a:cubicBezTo>
                    <a:pt x="1448" y="276"/>
                    <a:pt x="1393" y="241"/>
                    <a:pt x="1331" y="214"/>
                  </a:cubicBezTo>
                  <a:cubicBezTo>
                    <a:pt x="1270" y="186"/>
                    <a:pt x="1195" y="164"/>
                    <a:pt x="1118" y="164"/>
                  </a:cubicBezTo>
                  <a:cubicBezTo>
                    <a:pt x="1065" y="164"/>
                    <a:pt x="1011" y="174"/>
                    <a:pt x="959" y="199"/>
                  </a:cubicBezTo>
                  <a:cubicBezTo>
                    <a:pt x="837" y="257"/>
                    <a:pt x="766" y="372"/>
                    <a:pt x="723" y="474"/>
                  </a:cubicBezTo>
                  <a:cubicBezTo>
                    <a:pt x="695" y="552"/>
                    <a:pt x="674" y="628"/>
                    <a:pt x="664" y="708"/>
                  </a:cubicBezTo>
                  <a:lnTo>
                    <a:pt x="664" y="708"/>
                  </a:lnTo>
                  <a:cubicBezTo>
                    <a:pt x="661" y="708"/>
                    <a:pt x="657" y="708"/>
                    <a:pt x="654" y="708"/>
                  </a:cubicBezTo>
                  <a:cubicBezTo>
                    <a:pt x="611" y="708"/>
                    <a:pt x="569" y="718"/>
                    <a:pt x="533" y="735"/>
                  </a:cubicBezTo>
                  <a:cubicBezTo>
                    <a:pt x="471" y="767"/>
                    <a:pt x="415" y="806"/>
                    <a:pt x="372" y="853"/>
                  </a:cubicBezTo>
                  <a:cubicBezTo>
                    <a:pt x="281" y="944"/>
                    <a:pt x="214" y="1039"/>
                    <a:pt x="151" y="1150"/>
                  </a:cubicBezTo>
                  <a:lnTo>
                    <a:pt x="147" y="1153"/>
                  </a:lnTo>
                  <a:cubicBezTo>
                    <a:pt x="103" y="1260"/>
                    <a:pt x="72" y="1366"/>
                    <a:pt x="48" y="1477"/>
                  </a:cubicBezTo>
                  <a:cubicBezTo>
                    <a:pt x="21" y="1587"/>
                    <a:pt x="5" y="1702"/>
                    <a:pt x="5" y="1813"/>
                  </a:cubicBezTo>
                  <a:cubicBezTo>
                    <a:pt x="1" y="1927"/>
                    <a:pt x="12" y="2042"/>
                    <a:pt x="41" y="2152"/>
                  </a:cubicBezTo>
                  <a:cubicBezTo>
                    <a:pt x="72" y="2259"/>
                    <a:pt x="127" y="2361"/>
                    <a:pt x="202" y="2444"/>
                  </a:cubicBezTo>
                  <a:cubicBezTo>
                    <a:pt x="76" y="2259"/>
                    <a:pt x="48" y="2033"/>
                    <a:pt x="76" y="1820"/>
                  </a:cubicBezTo>
                  <a:cubicBezTo>
                    <a:pt x="88" y="1710"/>
                    <a:pt x="112" y="1607"/>
                    <a:pt x="143" y="1505"/>
                  </a:cubicBezTo>
                  <a:cubicBezTo>
                    <a:pt x="170" y="1398"/>
                    <a:pt x="210" y="1295"/>
                    <a:pt x="254" y="1201"/>
                  </a:cubicBezTo>
                  <a:lnTo>
                    <a:pt x="254" y="1208"/>
                  </a:lnTo>
                  <a:cubicBezTo>
                    <a:pt x="312" y="1114"/>
                    <a:pt x="384" y="1024"/>
                    <a:pt x="467" y="952"/>
                  </a:cubicBezTo>
                  <a:cubicBezTo>
                    <a:pt x="506" y="917"/>
                    <a:pt x="549" y="889"/>
                    <a:pt x="589" y="873"/>
                  </a:cubicBezTo>
                  <a:cubicBezTo>
                    <a:pt x="611" y="865"/>
                    <a:pt x="630" y="862"/>
                    <a:pt x="648" y="862"/>
                  </a:cubicBezTo>
                  <a:cubicBezTo>
                    <a:pt x="666" y="862"/>
                    <a:pt x="681" y="865"/>
                    <a:pt x="695" y="873"/>
                  </a:cubicBezTo>
                  <a:lnTo>
                    <a:pt x="802" y="929"/>
                  </a:lnTo>
                  <a:lnTo>
                    <a:pt x="810" y="806"/>
                  </a:lnTo>
                  <a:cubicBezTo>
                    <a:pt x="822" y="629"/>
                    <a:pt x="901" y="415"/>
                    <a:pt x="1035" y="356"/>
                  </a:cubicBezTo>
                  <a:cubicBezTo>
                    <a:pt x="1059" y="344"/>
                    <a:pt x="1086" y="338"/>
                    <a:pt x="1115" y="338"/>
                  </a:cubicBezTo>
                  <a:cubicBezTo>
                    <a:pt x="1160" y="338"/>
                    <a:pt x="1209" y="352"/>
                    <a:pt x="1260" y="376"/>
                  </a:cubicBezTo>
                  <a:cubicBezTo>
                    <a:pt x="1338" y="412"/>
                    <a:pt x="1414" y="470"/>
                    <a:pt x="1489" y="534"/>
                  </a:cubicBezTo>
                  <a:lnTo>
                    <a:pt x="1595" y="621"/>
                  </a:lnTo>
                  <a:lnTo>
                    <a:pt x="1635" y="486"/>
                  </a:lnTo>
                  <a:lnTo>
                    <a:pt x="1678" y="352"/>
                  </a:lnTo>
                  <a:cubicBezTo>
                    <a:pt x="1698" y="317"/>
                    <a:pt x="1710" y="261"/>
                    <a:pt x="1737" y="237"/>
                  </a:cubicBezTo>
                  <a:cubicBezTo>
                    <a:pt x="1770" y="197"/>
                    <a:pt x="1800" y="179"/>
                    <a:pt x="1837" y="179"/>
                  </a:cubicBezTo>
                  <a:cubicBezTo>
                    <a:pt x="1857" y="179"/>
                    <a:pt x="1880" y="185"/>
                    <a:pt x="1907" y="195"/>
                  </a:cubicBezTo>
                  <a:cubicBezTo>
                    <a:pt x="1982" y="226"/>
                    <a:pt x="2057" y="289"/>
                    <a:pt x="2124" y="356"/>
                  </a:cubicBezTo>
                  <a:cubicBezTo>
                    <a:pt x="2191" y="423"/>
                    <a:pt x="2258" y="506"/>
                    <a:pt x="2309" y="581"/>
                  </a:cubicBezTo>
                  <a:lnTo>
                    <a:pt x="2376" y="676"/>
                  </a:lnTo>
                  <a:lnTo>
                    <a:pt x="2447" y="585"/>
                  </a:lnTo>
                  <a:cubicBezTo>
                    <a:pt x="2491" y="530"/>
                    <a:pt x="2566" y="479"/>
                    <a:pt x="2633" y="467"/>
                  </a:cubicBezTo>
                  <a:cubicBezTo>
                    <a:pt x="2645" y="465"/>
                    <a:pt x="2658" y="464"/>
                    <a:pt x="2670" y="464"/>
                  </a:cubicBezTo>
                  <a:cubicBezTo>
                    <a:pt x="2733" y="464"/>
                    <a:pt x="2795" y="487"/>
                    <a:pt x="2858" y="526"/>
                  </a:cubicBezTo>
                  <a:cubicBezTo>
                    <a:pt x="3008" y="621"/>
                    <a:pt x="3090" y="787"/>
                    <a:pt x="3150" y="968"/>
                  </a:cubicBezTo>
                  <a:cubicBezTo>
                    <a:pt x="3209" y="1146"/>
                    <a:pt x="3245" y="1335"/>
                    <a:pt x="3276" y="1528"/>
                  </a:cubicBezTo>
                  <a:cubicBezTo>
                    <a:pt x="3308" y="1718"/>
                    <a:pt x="3323" y="1911"/>
                    <a:pt x="3340" y="2104"/>
                  </a:cubicBezTo>
                  <a:cubicBezTo>
                    <a:pt x="3351" y="1911"/>
                    <a:pt x="3351" y="1718"/>
                    <a:pt x="3340" y="1521"/>
                  </a:cubicBezTo>
                  <a:cubicBezTo>
                    <a:pt x="3327" y="1327"/>
                    <a:pt x="3304" y="1130"/>
                    <a:pt x="3252" y="936"/>
                  </a:cubicBezTo>
                  <a:cubicBezTo>
                    <a:pt x="3225" y="842"/>
                    <a:pt x="3198" y="743"/>
                    <a:pt x="3146" y="652"/>
                  </a:cubicBezTo>
                  <a:cubicBezTo>
                    <a:pt x="3099" y="558"/>
                    <a:pt x="3019" y="474"/>
                    <a:pt x="2937" y="412"/>
                  </a:cubicBezTo>
                  <a:cubicBezTo>
                    <a:pt x="2866" y="357"/>
                    <a:pt x="2768" y="309"/>
                    <a:pt x="2665" y="309"/>
                  </a:cubicBezTo>
                  <a:cubicBezTo>
                    <a:pt x="2648" y="309"/>
                    <a:pt x="2630" y="310"/>
                    <a:pt x="2613" y="313"/>
                  </a:cubicBezTo>
                  <a:cubicBezTo>
                    <a:pt x="2529" y="326"/>
                    <a:pt x="2456" y="360"/>
                    <a:pt x="2393" y="412"/>
                  </a:cubicBezTo>
                  <a:lnTo>
                    <a:pt x="2393" y="412"/>
                  </a:lnTo>
                  <a:cubicBezTo>
                    <a:pt x="2349" y="350"/>
                    <a:pt x="2303" y="293"/>
                    <a:pt x="2250" y="237"/>
                  </a:cubicBezTo>
                  <a:cubicBezTo>
                    <a:pt x="2176" y="159"/>
                    <a:pt x="2092" y="80"/>
                    <a:pt x="1974" y="29"/>
                  </a:cubicBezTo>
                  <a:cubicBezTo>
                    <a:pt x="1946" y="17"/>
                    <a:pt x="1915" y="9"/>
                    <a:pt x="1879" y="5"/>
                  </a:cubicBezTo>
                  <a:cubicBezTo>
                    <a:pt x="1865" y="2"/>
                    <a:pt x="1851" y="1"/>
                    <a:pt x="18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8"/>
            <p:cNvSpPr/>
            <p:nvPr/>
          </p:nvSpPr>
          <p:spPr>
            <a:xfrm>
              <a:off x="7752075" y="4192869"/>
              <a:ext cx="638769" cy="53955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8"/>
            <p:cNvSpPr/>
            <p:nvPr/>
          </p:nvSpPr>
          <p:spPr>
            <a:xfrm>
              <a:off x="8054212" y="3945131"/>
              <a:ext cx="21055" cy="75822"/>
            </a:xfrm>
            <a:custGeom>
              <a:rect b="b" l="l" r="r" t="t"/>
              <a:pathLst>
                <a:path extrusionOk="0" h="1851" w="514">
                  <a:moveTo>
                    <a:pt x="174" y="0"/>
                  </a:moveTo>
                  <a:lnTo>
                    <a:pt x="1" y="15"/>
                  </a:lnTo>
                  <a:cubicBezTo>
                    <a:pt x="48" y="335"/>
                    <a:pt x="107" y="647"/>
                    <a:pt x="182" y="959"/>
                  </a:cubicBezTo>
                  <a:cubicBezTo>
                    <a:pt x="222" y="1113"/>
                    <a:pt x="265" y="1266"/>
                    <a:pt x="316" y="1417"/>
                  </a:cubicBezTo>
                  <a:cubicBezTo>
                    <a:pt x="367" y="1567"/>
                    <a:pt x="427" y="1716"/>
                    <a:pt x="513" y="1851"/>
                  </a:cubicBezTo>
                  <a:cubicBezTo>
                    <a:pt x="439" y="1713"/>
                    <a:pt x="395" y="1559"/>
                    <a:pt x="356" y="1405"/>
                  </a:cubicBezTo>
                  <a:cubicBezTo>
                    <a:pt x="320" y="1251"/>
                    <a:pt x="289" y="1097"/>
                    <a:pt x="265" y="939"/>
                  </a:cubicBezTo>
                  <a:cubicBezTo>
                    <a:pt x="218" y="627"/>
                    <a:pt x="190" y="312"/>
                    <a:pt x="17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8"/>
            <p:cNvSpPr/>
            <p:nvPr/>
          </p:nvSpPr>
          <p:spPr>
            <a:xfrm>
              <a:off x="8020132" y="3942346"/>
              <a:ext cx="11183" cy="88479"/>
            </a:xfrm>
            <a:custGeom>
              <a:rect b="b" l="l" r="r" t="t"/>
              <a:pathLst>
                <a:path extrusionOk="0" h="2160" w="273">
                  <a:moveTo>
                    <a:pt x="0" y="1"/>
                  </a:moveTo>
                  <a:cubicBezTo>
                    <a:pt x="8" y="367"/>
                    <a:pt x="32" y="731"/>
                    <a:pt x="71" y="1090"/>
                  </a:cubicBezTo>
                  <a:cubicBezTo>
                    <a:pt x="110" y="1453"/>
                    <a:pt x="170" y="1812"/>
                    <a:pt x="272" y="2159"/>
                  </a:cubicBezTo>
                  <a:cubicBezTo>
                    <a:pt x="197" y="1804"/>
                    <a:pt x="170" y="1445"/>
                    <a:pt x="158" y="1086"/>
                  </a:cubicBezTo>
                  <a:cubicBezTo>
                    <a:pt x="146" y="727"/>
                    <a:pt x="150" y="364"/>
                    <a:pt x="174" y="8"/>
                  </a:cubicBezTo>
                  <a:lnTo>
                    <a:pt x="0"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8"/>
            <p:cNvSpPr/>
            <p:nvPr/>
          </p:nvSpPr>
          <p:spPr>
            <a:xfrm>
              <a:off x="7986788" y="3956232"/>
              <a:ext cx="8479" cy="77993"/>
            </a:xfrm>
            <a:custGeom>
              <a:rect b="b" l="l" r="r" t="t"/>
              <a:pathLst>
                <a:path extrusionOk="0" h="1904" w="207">
                  <a:moveTo>
                    <a:pt x="1" y="1"/>
                  </a:moveTo>
                  <a:cubicBezTo>
                    <a:pt x="13" y="321"/>
                    <a:pt x="28" y="640"/>
                    <a:pt x="57" y="957"/>
                  </a:cubicBezTo>
                  <a:cubicBezTo>
                    <a:pt x="72" y="1118"/>
                    <a:pt x="88" y="1276"/>
                    <a:pt x="108" y="1434"/>
                  </a:cubicBezTo>
                  <a:cubicBezTo>
                    <a:pt x="131" y="1591"/>
                    <a:pt x="155" y="1749"/>
                    <a:pt x="206" y="1904"/>
                  </a:cubicBezTo>
                  <a:cubicBezTo>
                    <a:pt x="170" y="1746"/>
                    <a:pt x="159" y="1587"/>
                    <a:pt x="151" y="1430"/>
                  </a:cubicBezTo>
                  <a:cubicBezTo>
                    <a:pt x="143" y="1272"/>
                    <a:pt x="143" y="1114"/>
                    <a:pt x="143" y="957"/>
                  </a:cubicBezTo>
                  <a:cubicBezTo>
                    <a:pt x="143" y="636"/>
                    <a:pt x="155" y="321"/>
                    <a:pt x="170" y="5"/>
                  </a:cubicBezTo>
                  <a:lnTo>
                    <a:pt x="1"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8"/>
            <p:cNvSpPr/>
            <p:nvPr/>
          </p:nvSpPr>
          <p:spPr>
            <a:xfrm>
              <a:off x="7707631" y="3023529"/>
              <a:ext cx="118873" cy="26380"/>
            </a:xfrm>
            <a:custGeom>
              <a:rect b="b" l="l" r="r" t="t"/>
              <a:pathLst>
                <a:path extrusionOk="0" h="644" w="2902">
                  <a:moveTo>
                    <a:pt x="2901" y="0"/>
                  </a:moveTo>
                  <a:cubicBezTo>
                    <a:pt x="2400" y="43"/>
                    <a:pt x="1918" y="134"/>
                    <a:pt x="1433" y="237"/>
                  </a:cubicBezTo>
                  <a:cubicBezTo>
                    <a:pt x="952" y="347"/>
                    <a:pt x="474" y="469"/>
                    <a:pt x="0" y="643"/>
                  </a:cubicBezTo>
                  <a:cubicBezTo>
                    <a:pt x="497" y="604"/>
                    <a:pt x="983" y="513"/>
                    <a:pt x="1468" y="407"/>
                  </a:cubicBezTo>
                  <a:cubicBezTo>
                    <a:pt x="1950" y="296"/>
                    <a:pt x="2431" y="174"/>
                    <a:pt x="2901"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8"/>
            <p:cNvSpPr/>
            <p:nvPr/>
          </p:nvSpPr>
          <p:spPr>
            <a:xfrm>
              <a:off x="7714758" y="3046591"/>
              <a:ext cx="111746" cy="28838"/>
            </a:xfrm>
            <a:custGeom>
              <a:rect b="b" l="l" r="r" t="t"/>
              <a:pathLst>
                <a:path extrusionOk="0" h="704" w="2728">
                  <a:moveTo>
                    <a:pt x="2727" y="1"/>
                  </a:moveTo>
                  <a:cubicBezTo>
                    <a:pt x="2254" y="53"/>
                    <a:pt x="1796" y="155"/>
                    <a:pt x="1341" y="270"/>
                  </a:cubicBezTo>
                  <a:cubicBezTo>
                    <a:pt x="888" y="388"/>
                    <a:pt x="438" y="522"/>
                    <a:pt x="0" y="704"/>
                  </a:cubicBezTo>
                  <a:cubicBezTo>
                    <a:pt x="474" y="652"/>
                    <a:pt x="931" y="550"/>
                    <a:pt x="1385" y="436"/>
                  </a:cubicBezTo>
                  <a:cubicBezTo>
                    <a:pt x="1839" y="317"/>
                    <a:pt x="2289" y="183"/>
                    <a:pt x="272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8"/>
            <p:cNvSpPr/>
            <p:nvPr/>
          </p:nvSpPr>
          <p:spPr>
            <a:xfrm>
              <a:off x="7724753" y="3072028"/>
              <a:ext cx="95402" cy="33303"/>
            </a:xfrm>
            <a:custGeom>
              <a:rect b="b" l="l" r="r" t="t"/>
              <a:pathLst>
                <a:path extrusionOk="0" h="813" w="2329">
                  <a:moveTo>
                    <a:pt x="2329" y="0"/>
                  </a:moveTo>
                  <a:lnTo>
                    <a:pt x="2329" y="0"/>
                  </a:lnTo>
                  <a:cubicBezTo>
                    <a:pt x="1919" y="71"/>
                    <a:pt x="1524" y="193"/>
                    <a:pt x="1137" y="323"/>
                  </a:cubicBezTo>
                  <a:cubicBezTo>
                    <a:pt x="747" y="462"/>
                    <a:pt x="363" y="611"/>
                    <a:pt x="1" y="813"/>
                  </a:cubicBezTo>
                  <a:cubicBezTo>
                    <a:pt x="411" y="742"/>
                    <a:pt x="802" y="620"/>
                    <a:pt x="1192" y="489"/>
                  </a:cubicBezTo>
                  <a:cubicBezTo>
                    <a:pt x="1580" y="351"/>
                    <a:pt x="1962" y="201"/>
                    <a:pt x="2329"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8"/>
            <p:cNvSpPr/>
            <p:nvPr/>
          </p:nvSpPr>
          <p:spPr>
            <a:xfrm>
              <a:off x="8341644" y="3914533"/>
              <a:ext cx="4424" cy="348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8"/>
            <p:cNvSpPr/>
            <p:nvPr/>
          </p:nvSpPr>
          <p:spPr>
            <a:xfrm>
              <a:off x="8334844" y="3937635"/>
              <a:ext cx="7824" cy="5940"/>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8"/>
            <p:cNvSpPr/>
            <p:nvPr/>
          </p:nvSpPr>
          <p:spPr>
            <a:xfrm>
              <a:off x="8306580" y="3935956"/>
              <a:ext cx="6800" cy="7250"/>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8"/>
            <p:cNvSpPr/>
            <p:nvPr/>
          </p:nvSpPr>
          <p:spPr>
            <a:xfrm>
              <a:off x="8334844" y="4044669"/>
              <a:ext cx="7332" cy="7087"/>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8"/>
            <p:cNvSpPr/>
            <p:nvPr/>
          </p:nvSpPr>
          <p:spPr>
            <a:xfrm>
              <a:off x="8262751" y="4006082"/>
              <a:ext cx="6677" cy="766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8"/>
            <p:cNvSpPr/>
            <p:nvPr/>
          </p:nvSpPr>
          <p:spPr>
            <a:xfrm>
              <a:off x="8302034" y="4014643"/>
              <a:ext cx="7332" cy="655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8"/>
            <p:cNvSpPr/>
            <p:nvPr/>
          </p:nvSpPr>
          <p:spPr>
            <a:xfrm>
              <a:off x="8280692" y="4038852"/>
              <a:ext cx="4752" cy="5284"/>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8"/>
            <p:cNvSpPr/>
            <p:nvPr/>
          </p:nvSpPr>
          <p:spPr>
            <a:xfrm>
              <a:off x="8307031" y="4034920"/>
              <a:ext cx="4588" cy="446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8"/>
            <p:cNvSpPr/>
            <p:nvPr/>
          </p:nvSpPr>
          <p:spPr>
            <a:xfrm>
              <a:off x="8330994" y="4085917"/>
              <a:ext cx="6636" cy="55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8"/>
            <p:cNvSpPr/>
            <p:nvPr/>
          </p:nvSpPr>
          <p:spPr>
            <a:xfrm>
              <a:off x="8301870" y="4132450"/>
              <a:ext cx="6185" cy="6185"/>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8"/>
            <p:cNvSpPr/>
            <p:nvPr/>
          </p:nvSpPr>
          <p:spPr>
            <a:xfrm>
              <a:off x="8249807" y="4121308"/>
              <a:ext cx="7988" cy="6677"/>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8"/>
            <p:cNvSpPr/>
            <p:nvPr/>
          </p:nvSpPr>
          <p:spPr>
            <a:xfrm>
              <a:off x="8304041" y="4143960"/>
              <a:ext cx="6308" cy="6431"/>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8"/>
            <p:cNvSpPr/>
            <p:nvPr/>
          </p:nvSpPr>
          <p:spPr>
            <a:xfrm>
              <a:off x="8335664" y="4118605"/>
              <a:ext cx="6677" cy="6349"/>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8"/>
            <p:cNvSpPr/>
            <p:nvPr/>
          </p:nvSpPr>
          <p:spPr>
            <a:xfrm>
              <a:off x="8324481" y="4169152"/>
              <a:ext cx="7005" cy="4588"/>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8"/>
            <p:cNvSpPr/>
            <p:nvPr/>
          </p:nvSpPr>
          <p:spPr>
            <a:xfrm>
              <a:off x="8278603" y="4145066"/>
              <a:ext cx="4875" cy="55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8"/>
            <p:cNvSpPr/>
            <p:nvPr/>
          </p:nvSpPr>
          <p:spPr>
            <a:xfrm>
              <a:off x="8270820" y="4126388"/>
              <a:ext cx="4915" cy="5202"/>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8"/>
            <p:cNvSpPr/>
            <p:nvPr/>
          </p:nvSpPr>
          <p:spPr>
            <a:xfrm>
              <a:off x="8225762" y="4150227"/>
              <a:ext cx="6964" cy="7168"/>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8"/>
            <p:cNvSpPr/>
            <p:nvPr/>
          </p:nvSpPr>
          <p:spPr>
            <a:xfrm>
              <a:off x="8245301" y="4160591"/>
              <a:ext cx="5694" cy="3810"/>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8"/>
            <p:cNvSpPr/>
            <p:nvPr/>
          </p:nvSpPr>
          <p:spPr>
            <a:xfrm>
              <a:off x="8275982" y="4044873"/>
              <a:ext cx="4137" cy="4670"/>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8"/>
            <p:cNvSpPr/>
            <p:nvPr/>
          </p:nvSpPr>
          <p:spPr>
            <a:xfrm>
              <a:off x="8271967" y="4051509"/>
              <a:ext cx="6677" cy="4383"/>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8"/>
            <p:cNvSpPr/>
            <p:nvPr/>
          </p:nvSpPr>
          <p:spPr>
            <a:xfrm>
              <a:off x="8317886" y="4072031"/>
              <a:ext cx="2130" cy="1639"/>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8"/>
            <p:cNvSpPr/>
            <p:nvPr/>
          </p:nvSpPr>
          <p:spPr>
            <a:xfrm>
              <a:off x="8342463" y="3905234"/>
              <a:ext cx="14787" cy="4875"/>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8"/>
            <p:cNvSpPr/>
            <p:nvPr/>
          </p:nvSpPr>
          <p:spPr>
            <a:xfrm>
              <a:off x="8337261" y="3892536"/>
              <a:ext cx="5530" cy="5899"/>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8"/>
            <p:cNvSpPr/>
            <p:nvPr/>
          </p:nvSpPr>
          <p:spPr>
            <a:xfrm>
              <a:off x="8211343" y="4162475"/>
              <a:ext cx="4752" cy="4055"/>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8"/>
            <p:cNvSpPr/>
            <p:nvPr/>
          </p:nvSpPr>
          <p:spPr>
            <a:xfrm>
              <a:off x="8275367" y="4197538"/>
              <a:ext cx="7824" cy="5284"/>
            </a:xfrm>
            <a:custGeom>
              <a:rect b="b" l="l" r="r" t="t"/>
              <a:pathLst>
                <a:path extrusionOk="0" h="129" w="191">
                  <a:moveTo>
                    <a:pt x="141" y="0"/>
                  </a:moveTo>
                  <a:cubicBezTo>
                    <a:pt x="129" y="0"/>
                    <a:pt x="118" y="5"/>
                    <a:pt x="107" y="14"/>
                  </a:cubicBezTo>
                  <a:cubicBezTo>
                    <a:pt x="109" y="12"/>
                    <a:pt x="109" y="11"/>
                    <a:pt x="108" y="11"/>
                  </a:cubicBezTo>
                  <a:cubicBezTo>
                    <a:pt x="107" y="11"/>
                    <a:pt x="103" y="13"/>
                    <a:pt x="102" y="14"/>
                  </a:cubicBezTo>
                  <a:lnTo>
                    <a:pt x="95" y="14"/>
                  </a:lnTo>
                  <a:cubicBezTo>
                    <a:pt x="92" y="14"/>
                    <a:pt x="92" y="14"/>
                    <a:pt x="99" y="18"/>
                  </a:cubicBezTo>
                  <a:cubicBezTo>
                    <a:pt x="95" y="18"/>
                    <a:pt x="87" y="14"/>
                    <a:pt x="83" y="10"/>
                  </a:cubicBezTo>
                  <a:cubicBezTo>
                    <a:pt x="78" y="8"/>
                    <a:pt x="73" y="7"/>
                    <a:pt x="68" y="7"/>
                  </a:cubicBezTo>
                  <a:cubicBezTo>
                    <a:pt x="38" y="7"/>
                    <a:pt x="12" y="34"/>
                    <a:pt x="8" y="62"/>
                  </a:cubicBezTo>
                  <a:cubicBezTo>
                    <a:pt x="1" y="97"/>
                    <a:pt x="28" y="128"/>
                    <a:pt x="68" y="128"/>
                  </a:cubicBezTo>
                  <a:cubicBezTo>
                    <a:pt x="115" y="128"/>
                    <a:pt x="154" y="109"/>
                    <a:pt x="178" y="69"/>
                  </a:cubicBezTo>
                  <a:cubicBezTo>
                    <a:pt x="190" y="50"/>
                    <a:pt x="186" y="22"/>
                    <a:pt x="166" y="10"/>
                  </a:cubicBezTo>
                  <a:cubicBezTo>
                    <a:pt x="158" y="3"/>
                    <a:pt x="149" y="0"/>
                    <a:pt x="1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8"/>
            <p:cNvSpPr/>
            <p:nvPr/>
          </p:nvSpPr>
          <p:spPr>
            <a:xfrm>
              <a:off x="8308915" y="3897779"/>
              <a:ext cx="20481" cy="19908"/>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8"/>
            <p:cNvSpPr/>
            <p:nvPr/>
          </p:nvSpPr>
          <p:spPr>
            <a:xfrm>
              <a:off x="8302197" y="3935382"/>
              <a:ext cx="2622" cy="1679"/>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8"/>
            <p:cNvSpPr/>
            <p:nvPr/>
          </p:nvSpPr>
          <p:spPr>
            <a:xfrm>
              <a:off x="8293309" y="3948654"/>
              <a:ext cx="1352" cy="983"/>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8"/>
            <p:cNvSpPr/>
            <p:nvPr/>
          </p:nvSpPr>
          <p:spPr>
            <a:xfrm>
              <a:off x="8282167" y="3963277"/>
              <a:ext cx="5079" cy="2540"/>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8"/>
            <p:cNvSpPr/>
            <p:nvPr/>
          </p:nvSpPr>
          <p:spPr>
            <a:xfrm>
              <a:off x="8249643" y="4043235"/>
              <a:ext cx="4260" cy="4055"/>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8"/>
            <p:cNvSpPr/>
            <p:nvPr/>
          </p:nvSpPr>
          <p:spPr>
            <a:xfrm>
              <a:off x="8238706" y="4066419"/>
              <a:ext cx="5325" cy="6636"/>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8"/>
            <p:cNvSpPr/>
            <p:nvPr/>
          </p:nvSpPr>
          <p:spPr>
            <a:xfrm>
              <a:off x="8327594" y="3938782"/>
              <a:ext cx="655" cy="69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8"/>
            <p:cNvSpPr/>
            <p:nvPr/>
          </p:nvSpPr>
          <p:spPr>
            <a:xfrm>
              <a:off x="8329847" y="3934030"/>
              <a:ext cx="5858" cy="4219"/>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8"/>
            <p:cNvSpPr/>
            <p:nvPr/>
          </p:nvSpPr>
          <p:spPr>
            <a:xfrm>
              <a:off x="8326447" y="3935259"/>
              <a:ext cx="6021" cy="6308"/>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8"/>
            <p:cNvSpPr/>
            <p:nvPr/>
          </p:nvSpPr>
          <p:spPr>
            <a:xfrm>
              <a:off x="8325833" y="3943656"/>
              <a:ext cx="6308" cy="5038"/>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8"/>
            <p:cNvSpPr/>
            <p:nvPr/>
          </p:nvSpPr>
          <p:spPr>
            <a:xfrm>
              <a:off x="8312233" y="3960246"/>
              <a:ext cx="57348" cy="35474"/>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8"/>
            <p:cNvSpPr/>
            <p:nvPr/>
          </p:nvSpPr>
          <p:spPr>
            <a:xfrm>
              <a:off x="8314773" y="3989534"/>
              <a:ext cx="50507" cy="9626"/>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8"/>
            <p:cNvSpPr/>
            <p:nvPr/>
          </p:nvSpPr>
          <p:spPr>
            <a:xfrm>
              <a:off x="8336524" y="3980727"/>
              <a:ext cx="4915" cy="2663"/>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8"/>
            <p:cNvSpPr/>
            <p:nvPr/>
          </p:nvSpPr>
          <p:spPr>
            <a:xfrm>
              <a:off x="8280856" y="4058923"/>
              <a:ext cx="52186" cy="46861"/>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8"/>
            <p:cNvSpPr/>
            <p:nvPr/>
          </p:nvSpPr>
          <p:spPr>
            <a:xfrm>
              <a:off x="8284748" y="4104883"/>
              <a:ext cx="49032" cy="9995"/>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8"/>
            <p:cNvSpPr/>
            <p:nvPr/>
          </p:nvSpPr>
          <p:spPr>
            <a:xfrm>
              <a:off x="8281430" y="4039876"/>
              <a:ext cx="14501" cy="8233"/>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8"/>
            <p:cNvSpPr/>
            <p:nvPr/>
          </p:nvSpPr>
          <p:spPr>
            <a:xfrm>
              <a:off x="8340006" y="4062282"/>
              <a:ext cx="3932" cy="3318"/>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8"/>
            <p:cNvSpPr/>
            <p:nvPr/>
          </p:nvSpPr>
          <p:spPr>
            <a:xfrm>
              <a:off x="8343037" y="4041310"/>
              <a:ext cx="4834" cy="4260"/>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8"/>
            <p:cNvSpPr/>
            <p:nvPr/>
          </p:nvSpPr>
          <p:spPr>
            <a:xfrm>
              <a:off x="8325300" y="4028366"/>
              <a:ext cx="3318" cy="4915"/>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8"/>
            <p:cNvSpPr/>
            <p:nvPr/>
          </p:nvSpPr>
          <p:spPr>
            <a:xfrm>
              <a:off x="8236576" y="4165056"/>
              <a:ext cx="60911" cy="2744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8"/>
            <p:cNvSpPr/>
            <p:nvPr/>
          </p:nvSpPr>
          <p:spPr>
            <a:xfrm>
              <a:off x="8310759" y="4163335"/>
              <a:ext cx="2499" cy="4055"/>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8"/>
            <p:cNvSpPr/>
            <p:nvPr/>
          </p:nvSpPr>
          <p:spPr>
            <a:xfrm>
              <a:off x="8330175" y="4141789"/>
              <a:ext cx="4260" cy="3523"/>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8"/>
            <p:cNvSpPr/>
            <p:nvPr/>
          </p:nvSpPr>
          <p:spPr>
            <a:xfrm>
              <a:off x="8316043" y="4191107"/>
              <a:ext cx="8725" cy="7250"/>
            </a:xfrm>
            <a:custGeom>
              <a:rect b="b" l="l" r="r" t="t"/>
              <a:pathLst>
                <a:path extrusionOk="0" h="177" w="213">
                  <a:moveTo>
                    <a:pt x="46" y="0"/>
                  </a:moveTo>
                  <a:cubicBezTo>
                    <a:pt x="21" y="0"/>
                    <a:pt x="0" y="29"/>
                    <a:pt x="22" y="57"/>
                  </a:cubicBezTo>
                  <a:cubicBezTo>
                    <a:pt x="53" y="92"/>
                    <a:pt x="81" y="128"/>
                    <a:pt x="112" y="163"/>
                  </a:cubicBezTo>
                  <a:cubicBezTo>
                    <a:pt x="121" y="173"/>
                    <a:pt x="131" y="177"/>
                    <a:pt x="141" y="177"/>
                  </a:cubicBezTo>
                  <a:cubicBezTo>
                    <a:pt x="178" y="177"/>
                    <a:pt x="212" y="127"/>
                    <a:pt x="176" y="96"/>
                  </a:cubicBezTo>
                  <a:cubicBezTo>
                    <a:pt x="141" y="68"/>
                    <a:pt x="108" y="37"/>
                    <a:pt x="69" y="10"/>
                  </a:cubicBezTo>
                  <a:cubicBezTo>
                    <a:pt x="62" y="3"/>
                    <a:pt x="54" y="0"/>
                    <a:pt x="46"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8"/>
            <p:cNvSpPr/>
            <p:nvPr/>
          </p:nvSpPr>
          <p:spPr>
            <a:xfrm>
              <a:off x="8279422" y="4162844"/>
              <a:ext cx="5038" cy="6882"/>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8"/>
            <p:cNvSpPr/>
            <p:nvPr/>
          </p:nvSpPr>
          <p:spPr>
            <a:xfrm>
              <a:off x="8308956" y="4149080"/>
              <a:ext cx="6554" cy="4915"/>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8"/>
            <p:cNvSpPr/>
            <p:nvPr/>
          </p:nvSpPr>
          <p:spPr>
            <a:xfrm>
              <a:off x="8200202" y="3936529"/>
              <a:ext cx="4260" cy="3277"/>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8"/>
            <p:cNvSpPr/>
            <p:nvPr/>
          </p:nvSpPr>
          <p:spPr>
            <a:xfrm>
              <a:off x="8227687" y="3941240"/>
              <a:ext cx="5038" cy="3932"/>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8"/>
            <p:cNvSpPr/>
            <p:nvPr/>
          </p:nvSpPr>
          <p:spPr>
            <a:xfrm>
              <a:off x="8238501" y="3917523"/>
              <a:ext cx="11347" cy="11306"/>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8"/>
            <p:cNvSpPr/>
            <p:nvPr/>
          </p:nvSpPr>
          <p:spPr>
            <a:xfrm>
              <a:off x="8248209" y="3945746"/>
              <a:ext cx="6021" cy="4711"/>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8"/>
            <p:cNvSpPr/>
            <p:nvPr/>
          </p:nvSpPr>
          <p:spPr>
            <a:xfrm>
              <a:off x="8200202" y="3836500"/>
              <a:ext cx="4547" cy="4014"/>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8"/>
            <p:cNvSpPr/>
            <p:nvPr/>
          </p:nvSpPr>
          <p:spPr>
            <a:xfrm>
              <a:off x="8233340" y="3845512"/>
              <a:ext cx="3891" cy="376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8"/>
            <p:cNvSpPr/>
            <p:nvPr/>
          </p:nvSpPr>
          <p:spPr>
            <a:xfrm>
              <a:off x="8227851" y="3795825"/>
              <a:ext cx="4055" cy="3400"/>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8"/>
            <p:cNvSpPr/>
            <p:nvPr/>
          </p:nvSpPr>
          <p:spPr>
            <a:xfrm>
              <a:off x="8224123" y="3804468"/>
              <a:ext cx="205" cy="205"/>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8"/>
            <p:cNvSpPr/>
            <p:nvPr/>
          </p:nvSpPr>
          <p:spPr>
            <a:xfrm>
              <a:off x="8236207" y="3851779"/>
              <a:ext cx="6431" cy="4588"/>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8"/>
            <p:cNvSpPr/>
            <p:nvPr/>
          </p:nvSpPr>
          <p:spPr>
            <a:xfrm>
              <a:off x="8192787" y="3837278"/>
              <a:ext cx="3113" cy="2458"/>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8"/>
            <p:cNvSpPr/>
            <p:nvPr/>
          </p:nvSpPr>
          <p:spPr>
            <a:xfrm>
              <a:off x="8204871" y="3837033"/>
              <a:ext cx="3605" cy="27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8"/>
            <p:cNvSpPr/>
            <p:nvPr/>
          </p:nvSpPr>
          <p:spPr>
            <a:xfrm>
              <a:off x="8200939" y="3800331"/>
              <a:ext cx="5448" cy="8193"/>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8"/>
            <p:cNvSpPr/>
            <p:nvPr/>
          </p:nvSpPr>
          <p:spPr>
            <a:xfrm>
              <a:off x="8236617" y="3839245"/>
              <a:ext cx="8152" cy="3277"/>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8"/>
            <p:cNvSpPr/>
            <p:nvPr/>
          </p:nvSpPr>
          <p:spPr>
            <a:xfrm>
              <a:off x="8166244" y="3890898"/>
              <a:ext cx="3605" cy="2867"/>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8"/>
            <p:cNvSpPr/>
            <p:nvPr/>
          </p:nvSpPr>
          <p:spPr>
            <a:xfrm>
              <a:off x="8152358" y="3930221"/>
              <a:ext cx="2294" cy="2622"/>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8"/>
            <p:cNvSpPr/>
            <p:nvPr/>
          </p:nvSpPr>
          <p:spPr>
            <a:xfrm>
              <a:off x="8165261" y="3958198"/>
              <a:ext cx="2335" cy="4055"/>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8"/>
            <p:cNvSpPr/>
            <p:nvPr/>
          </p:nvSpPr>
          <p:spPr>
            <a:xfrm>
              <a:off x="8186971" y="3917154"/>
              <a:ext cx="2744" cy="3400"/>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8"/>
            <p:cNvSpPr/>
            <p:nvPr/>
          </p:nvSpPr>
          <p:spPr>
            <a:xfrm>
              <a:off x="8197129" y="3927149"/>
              <a:ext cx="4219" cy="2826"/>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8"/>
            <p:cNvSpPr/>
            <p:nvPr/>
          </p:nvSpPr>
          <p:spPr>
            <a:xfrm>
              <a:off x="8219741" y="3964834"/>
              <a:ext cx="9135" cy="2622"/>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8"/>
            <p:cNvSpPr/>
            <p:nvPr/>
          </p:nvSpPr>
          <p:spPr>
            <a:xfrm>
              <a:off x="8170258" y="3948982"/>
              <a:ext cx="246" cy="205"/>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8"/>
            <p:cNvSpPr/>
            <p:nvPr/>
          </p:nvSpPr>
          <p:spPr>
            <a:xfrm>
              <a:off x="8200898" y="3901466"/>
              <a:ext cx="17450" cy="27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8"/>
            <p:cNvSpPr/>
            <p:nvPr/>
          </p:nvSpPr>
          <p:spPr>
            <a:xfrm>
              <a:off x="8246284" y="3912566"/>
              <a:ext cx="2581" cy="4383"/>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8"/>
            <p:cNvSpPr/>
            <p:nvPr/>
          </p:nvSpPr>
          <p:spPr>
            <a:xfrm>
              <a:off x="8234118" y="4014521"/>
              <a:ext cx="4752" cy="5243"/>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8"/>
            <p:cNvSpPr/>
            <p:nvPr/>
          </p:nvSpPr>
          <p:spPr>
            <a:xfrm>
              <a:off x="8178696" y="4039466"/>
              <a:ext cx="8766" cy="5284"/>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8"/>
            <p:cNvSpPr/>
            <p:nvPr/>
          </p:nvSpPr>
          <p:spPr>
            <a:xfrm>
              <a:off x="8163008" y="4046676"/>
              <a:ext cx="5735" cy="3072"/>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8"/>
            <p:cNvSpPr/>
            <p:nvPr/>
          </p:nvSpPr>
          <p:spPr>
            <a:xfrm>
              <a:off x="8201799" y="4054336"/>
              <a:ext cx="11388" cy="7005"/>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8"/>
            <p:cNvSpPr/>
            <p:nvPr/>
          </p:nvSpPr>
          <p:spPr>
            <a:xfrm>
              <a:off x="8150064" y="4021607"/>
              <a:ext cx="4915" cy="4301"/>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8"/>
            <p:cNvSpPr/>
            <p:nvPr/>
          </p:nvSpPr>
          <p:spPr>
            <a:xfrm>
              <a:off x="8161124" y="4052165"/>
              <a:ext cx="8070" cy="2622"/>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8"/>
            <p:cNvSpPr/>
            <p:nvPr/>
          </p:nvSpPr>
          <p:spPr>
            <a:xfrm>
              <a:off x="8214866" y="4023204"/>
              <a:ext cx="14869" cy="12985"/>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8"/>
            <p:cNvSpPr/>
            <p:nvPr/>
          </p:nvSpPr>
          <p:spPr>
            <a:xfrm>
              <a:off x="8151702" y="4056670"/>
              <a:ext cx="3113" cy="3769"/>
            </a:xfrm>
            <a:custGeom>
              <a:rect b="b" l="l" r="r" t="t"/>
              <a:pathLst>
                <a:path extrusionOk="0" h="92" w="76">
                  <a:moveTo>
                    <a:pt x="44" y="0"/>
                  </a:moveTo>
                  <a:cubicBezTo>
                    <a:pt x="24" y="0"/>
                    <a:pt x="9" y="15"/>
                    <a:pt x="16" y="35"/>
                  </a:cubicBezTo>
                  <a:lnTo>
                    <a:pt x="16" y="51"/>
                  </a:lnTo>
                  <a:cubicBezTo>
                    <a:pt x="13" y="59"/>
                    <a:pt x="9" y="63"/>
                    <a:pt x="4" y="71"/>
                  </a:cubicBezTo>
                  <a:cubicBezTo>
                    <a:pt x="0" y="75"/>
                    <a:pt x="4" y="83"/>
                    <a:pt x="9" y="86"/>
                  </a:cubicBezTo>
                  <a:cubicBezTo>
                    <a:pt x="13" y="91"/>
                    <a:pt x="20" y="91"/>
                    <a:pt x="24" y="91"/>
                  </a:cubicBezTo>
                  <a:cubicBezTo>
                    <a:pt x="48" y="79"/>
                    <a:pt x="64" y="59"/>
                    <a:pt x="71" y="35"/>
                  </a:cubicBezTo>
                  <a:cubicBezTo>
                    <a:pt x="75" y="15"/>
                    <a:pt x="60" y="0"/>
                    <a:pt x="4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8"/>
            <p:cNvSpPr/>
            <p:nvPr/>
          </p:nvSpPr>
          <p:spPr>
            <a:xfrm>
              <a:off x="8170463" y="4144902"/>
              <a:ext cx="5530" cy="5202"/>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8"/>
            <p:cNvSpPr/>
            <p:nvPr/>
          </p:nvSpPr>
          <p:spPr>
            <a:xfrm>
              <a:off x="8104964" y="4163909"/>
              <a:ext cx="3932" cy="3195"/>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8"/>
            <p:cNvSpPr/>
            <p:nvPr/>
          </p:nvSpPr>
          <p:spPr>
            <a:xfrm>
              <a:off x="8181441" y="3850468"/>
              <a:ext cx="36211" cy="9626"/>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8"/>
            <p:cNvSpPr/>
            <p:nvPr/>
          </p:nvSpPr>
          <p:spPr>
            <a:xfrm>
              <a:off x="8242106" y="3862675"/>
              <a:ext cx="3728" cy="3318"/>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8"/>
            <p:cNvSpPr/>
            <p:nvPr/>
          </p:nvSpPr>
          <p:spPr>
            <a:xfrm>
              <a:off x="8214784" y="3952832"/>
              <a:ext cx="11756" cy="5448"/>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8"/>
            <p:cNvSpPr/>
            <p:nvPr/>
          </p:nvSpPr>
          <p:spPr>
            <a:xfrm>
              <a:off x="8215235" y="3837442"/>
              <a:ext cx="2949" cy="2867"/>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8"/>
            <p:cNvSpPr/>
            <p:nvPr/>
          </p:nvSpPr>
          <p:spPr>
            <a:xfrm>
              <a:off x="8258081" y="3863289"/>
              <a:ext cx="4875" cy="4875"/>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8"/>
            <p:cNvSpPr/>
            <p:nvPr/>
          </p:nvSpPr>
          <p:spPr>
            <a:xfrm>
              <a:off x="8232848" y="3801805"/>
              <a:ext cx="4096" cy="3400"/>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8"/>
            <p:cNvSpPr/>
            <p:nvPr/>
          </p:nvSpPr>
          <p:spPr>
            <a:xfrm>
              <a:off x="8213596" y="3831912"/>
              <a:ext cx="4096" cy="3154"/>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8"/>
            <p:cNvSpPr/>
            <p:nvPr/>
          </p:nvSpPr>
          <p:spPr>
            <a:xfrm>
              <a:off x="8229367" y="3848666"/>
              <a:ext cx="5325" cy="4096"/>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8"/>
            <p:cNvSpPr/>
            <p:nvPr/>
          </p:nvSpPr>
          <p:spPr>
            <a:xfrm>
              <a:off x="8213473" y="3803321"/>
              <a:ext cx="3236" cy="3113"/>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8"/>
            <p:cNvSpPr/>
            <p:nvPr/>
          </p:nvSpPr>
          <p:spPr>
            <a:xfrm>
              <a:off x="8174150" y="3864108"/>
              <a:ext cx="3932" cy="3850"/>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8"/>
            <p:cNvSpPr/>
            <p:nvPr/>
          </p:nvSpPr>
          <p:spPr>
            <a:xfrm>
              <a:off x="8170135" y="3936775"/>
              <a:ext cx="4547" cy="5612"/>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8"/>
            <p:cNvSpPr/>
            <p:nvPr/>
          </p:nvSpPr>
          <p:spPr>
            <a:xfrm>
              <a:off x="8200038" y="3923913"/>
              <a:ext cx="2622" cy="3154"/>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8"/>
            <p:cNvSpPr/>
            <p:nvPr/>
          </p:nvSpPr>
          <p:spPr>
            <a:xfrm>
              <a:off x="8212490" y="3947671"/>
              <a:ext cx="3605" cy="27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8"/>
            <p:cNvSpPr/>
            <p:nvPr/>
          </p:nvSpPr>
          <p:spPr>
            <a:xfrm>
              <a:off x="8227155" y="3952299"/>
              <a:ext cx="4629" cy="9176"/>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8"/>
            <p:cNvSpPr/>
            <p:nvPr/>
          </p:nvSpPr>
          <p:spPr>
            <a:xfrm>
              <a:off x="8227687" y="3916171"/>
              <a:ext cx="5038" cy="4055"/>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8"/>
            <p:cNvSpPr/>
            <p:nvPr/>
          </p:nvSpPr>
          <p:spPr>
            <a:xfrm>
              <a:off x="8245915" y="3969012"/>
              <a:ext cx="4915" cy="4588"/>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8"/>
            <p:cNvSpPr/>
            <p:nvPr/>
          </p:nvSpPr>
          <p:spPr>
            <a:xfrm>
              <a:off x="8207943" y="3955126"/>
              <a:ext cx="4588" cy="4752"/>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8"/>
            <p:cNvSpPr/>
            <p:nvPr/>
          </p:nvSpPr>
          <p:spPr>
            <a:xfrm>
              <a:off x="8171282" y="3952013"/>
              <a:ext cx="9585" cy="6718"/>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8"/>
            <p:cNvSpPr/>
            <p:nvPr/>
          </p:nvSpPr>
          <p:spPr>
            <a:xfrm>
              <a:off x="8199546" y="3925428"/>
              <a:ext cx="5694" cy="4260"/>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8"/>
            <p:cNvSpPr/>
            <p:nvPr/>
          </p:nvSpPr>
          <p:spPr>
            <a:xfrm>
              <a:off x="8196146" y="4020132"/>
              <a:ext cx="3932" cy="3605"/>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8"/>
            <p:cNvSpPr/>
            <p:nvPr/>
          </p:nvSpPr>
          <p:spPr>
            <a:xfrm>
              <a:off x="8174150" y="4006041"/>
              <a:ext cx="65991" cy="6595"/>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8"/>
            <p:cNvSpPr/>
            <p:nvPr/>
          </p:nvSpPr>
          <p:spPr>
            <a:xfrm>
              <a:off x="8220437" y="3989370"/>
              <a:ext cx="9995" cy="2499"/>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8"/>
            <p:cNvSpPr/>
            <p:nvPr/>
          </p:nvSpPr>
          <p:spPr>
            <a:xfrm>
              <a:off x="8211220" y="3923135"/>
              <a:ext cx="3236" cy="164"/>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8"/>
            <p:cNvSpPr/>
            <p:nvPr/>
          </p:nvSpPr>
          <p:spPr>
            <a:xfrm>
              <a:off x="8183694" y="4072482"/>
              <a:ext cx="18474" cy="3973"/>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8"/>
            <p:cNvSpPr/>
            <p:nvPr/>
          </p:nvSpPr>
          <p:spPr>
            <a:xfrm>
              <a:off x="8165670" y="4118523"/>
              <a:ext cx="20235" cy="4629"/>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8"/>
            <p:cNvSpPr/>
            <p:nvPr/>
          </p:nvSpPr>
          <p:spPr>
            <a:xfrm>
              <a:off x="7787343" y="3085627"/>
              <a:ext cx="127721" cy="140870"/>
            </a:xfrm>
            <a:custGeom>
              <a:rect b="b" l="l" r="r" t="t"/>
              <a:pathLst>
                <a:path extrusionOk="0" h="3439" w="3118">
                  <a:moveTo>
                    <a:pt x="2689" y="0"/>
                  </a:moveTo>
                  <a:cubicBezTo>
                    <a:pt x="2671" y="0"/>
                    <a:pt x="2653" y="15"/>
                    <a:pt x="2660" y="39"/>
                  </a:cubicBezTo>
                  <a:cubicBezTo>
                    <a:pt x="2940" y="978"/>
                    <a:pt x="2842" y="1898"/>
                    <a:pt x="1961" y="2454"/>
                  </a:cubicBezTo>
                  <a:cubicBezTo>
                    <a:pt x="1685" y="2628"/>
                    <a:pt x="1425" y="2750"/>
                    <a:pt x="1097" y="2782"/>
                  </a:cubicBezTo>
                  <a:cubicBezTo>
                    <a:pt x="782" y="2812"/>
                    <a:pt x="438" y="2927"/>
                    <a:pt x="125" y="2927"/>
                  </a:cubicBezTo>
                  <a:cubicBezTo>
                    <a:pt x="120" y="2927"/>
                    <a:pt x="115" y="2927"/>
                    <a:pt x="110" y="2927"/>
                  </a:cubicBezTo>
                  <a:cubicBezTo>
                    <a:pt x="28" y="2927"/>
                    <a:pt x="0" y="3026"/>
                    <a:pt x="48" y="3082"/>
                  </a:cubicBezTo>
                  <a:cubicBezTo>
                    <a:pt x="279" y="3356"/>
                    <a:pt x="586" y="3438"/>
                    <a:pt x="925" y="3438"/>
                  </a:cubicBezTo>
                  <a:cubicBezTo>
                    <a:pt x="995" y="3438"/>
                    <a:pt x="1068" y="3435"/>
                    <a:pt x="1141" y="3428"/>
                  </a:cubicBezTo>
                  <a:cubicBezTo>
                    <a:pt x="1649" y="3390"/>
                    <a:pt x="1899" y="3192"/>
                    <a:pt x="2258" y="2836"/>
                  </a:cubicBezTo>
                  <a:cubicBezTo>
                    <a:pt x="3035" y="2067"/>
                    <a:pt x="3118" y="1006"/>
                    <a:pt x="2719" y="23"/>
                  </a:cubicBezTo>
                  <a:cubicBezTo>
                    <a:pt x="2714" y="7"/>
                    <a:pt x="2702" y="0"/>
                    <a:pt x="2689" y="0"/>
                  </a:cubicBezTo>
                  <a:close/>
                </a:path>
              </a:pathLst>
            </a:custGeom>
            <a:solidFill>
              <a:srgbClr val="90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38"/>
          <p:cNvSpPr txBox="1"/>
          <p:nvPr/>
        </p:nvSpPr>
        <p:spPr>
          <a:xfrm>
            <a:off x="5879500" y="4350871"/>
            <a:ext cx="864000" cy="212700"/>
          </a:xfrm>
          <a:prstGeom prst="rect">
            <a:avLst/>
          </a:prstGeom>
          <a:noFill/>
          <a:ln>
            <a:noFill/>
          </a:ln>
        </p:spPr>
        <p:txBody>
          <a:bodyPr anchorCtr="0" anchor="ctr" bIns="0" lIns="91425" spcFirstLastPara="1" rIns="0" wrap="square" tIns="6350">
            <a:noAutofit/>
          </a:bodyPr>
          <a:lstStyle/>
          <a:p>
            <a:pPr indent="0" lvl="0" marL="0" marR="0" rtl="0" algn="r">
              <a:lnSpc>
                <a:spcPct val="100000"/>
              </a:lnSpc>
              <a:spcBef>
                <a:spcPts val="0"/>
              </a:spcBef>
              <a:spcAft>
                <a:spcPts val="0"/>
              </a:spcAft>
              <a:buNone/>
            </a:pPr>
            <a:r>
              <a:t/>
            </a:r>
            <a:endParaRPr>
              <a:solidFill>
                <a:srgbClr val="2A2929"/>
              </a:solidFill>
              <a:latin typeface="Barlow"/>
              <a:ea typeface="Barlow"/>
              <a:cs typeface="Barlow"/>
              <a:sym typeface="Barlow"/>
            </a:endParaRPr>
          </a:p>
        </p:txBody>
      </p:sp>
      <p:sp>
        <p:nvSpPr>
          <p:cNvPr id="1739" name="Google Shape;1739;p38"/>
          <p:cNvSpPr txBox="1"/>
          <p:nvPr/>
        </p:nvSpPr>
        <p:spPr>
          <a:xfrm>
            <a:off x="5686325" y="2123150"/>
            <a:ext cx="2963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5 Number Summary for quantity:</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 Min = 0.01 (Nestle creamer)</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Max = 10000 (Bisleri 250ml)</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Lower quartile = 1.0</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Median = 1.0</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Upper quartile = 2</a:t>
            </a:r>
            <a:endParaRPr>
              <a:latin typeface="Barlow"/>
              <a:ea typeface="Barlow"/>
              <a:cs typeface="Barlow"/>
              <a:sym typeface="Barlow"/>
            </a:endParaRPr>
          </a:p>
        </p:txBody>
      </p:sp>
      <p:pic>
        <p:nvPicPr>
          <p:cNvPr id="1740" name="Google Shape;1740;p38"/>
          <p:cNvPicPr preferRelativeResize="0"/>
          <p:nvPr/>
        </p:nvPicPr>
        <p:blipFill>
          <a:blip r:embed="rId3">
            <a:alphaModFix/>
          </a:blip>
          <a:stretch>
            <a:fillRect/>
          </a:stretch>
        </p:blipFill>
        <p:spPr>
          <a:xfrm>
            <a:off x="2735688" y="2027425"/>
            <a:ext cx="2400775" cy="2536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744" name="Shape 1744"/>
        <p:cNvGrpSpPr/>
        <p:nvPr/>
      </p:nvGrpSpPr>
      <p:grpSpPr>
        <a:xfrm>
          <a:off x="0" y="0"/>
          <a:ext cx="0" cy="0"/>
          <a:chOff x="0" y="0"/>
          <a:chExt cx="0" cy="0"/>
        </a:xfrm>
      </p:grpSpPr>
      <p:sp>
        <p:nvSpPr>
          <p:cNvPr id="1745" name="Google Shape;1745;p39"/>
          <p:cNvSpPr txBox="1"/>
          <p:nvPr/>
        </p:nvSpPr>
        <p:spPr>
          <a:xfrm>
            <a:off x="306550" y="1535200"/>
            <a:ext cx="7026000" cy="2830200"/>
          </a:xfrm>
          <a:prstGeom prst="rect">
            <a:avLst/>
          </a:prstGeom>
          <a:noFill/>
          <a:ln>
            <a:noFill/>
          </a:ln>
        </p:spPr>
        <p:txBody>
          <a:bodyPr anchorCtr="0" anchor="t" bIns="91425" lIns="91425" spcFirstLastPara="1" rIns="91425" wrap="square" tIns="324000">
            <a:noAutofit/>
          </a:bodyPr>
          <a:lstStyle/>
          <a:p>
            <a:pPr indent="-317500" lvl="0" marL="457200" rtl="0" algn="l">
              <a:lnSpc>
                <a:spcPct val="100000"/>
              </a:lnSpc>
              <a:spcBef>
                <a:spcPts val="0"/>
              </a:spcBef>
              <a:spcAft>
                <a:spcPts val="0"/>
              </a:spcAft>
              <a:buClr>
                <a:srgbClr val="2A2929"/>
              </a:buClr>
              <a:buSzPts val="1400"/>
              <a:buFont typeface="Barlow SemiBold"/>
              <a:buChar char="●"/>
            </a:pPr>
            <a:r>
              <a:rPr lang="en">
                <a:solidFill>
                  <a:srgbClr val="2A2929"/>
                </a:solidFill>
                <a:latin typeface="Barlow SemiBold"/>
                <a:ea typeface="Barlow SemiBold"/>
                <a:cs typeface="Barlow SemiBold"/>
                <a:sym typeface="Barlow SemiBold"/>
              </a:rPr>
              <a:t>We created new column named ‘Bill Number’ which combines “No” and “date” to give a unique bill number for bills in 2021 and 2022.</a:t>
            </a:r>
            <a:endParaRPr>
              <a:solidFill>
                <a:srgbClr val="2A2929"/>
              </a:solidFill>
              <a:latin typeface="Barlow SemiBold"/>
              <a:ea typeface="Barlow SemiBold"/>
              <a:cs typeface="Barlow SemiBold"/>
              <a:sym typeface="Barlow SemiBold"/>
            </a:endParaRPr>
          </a:p>
          <a:p>
            <a:pPr indent="-317500" lvl="0" marL="457200" rtl="0" algn="l">
              <a:lnSpc>
                <a:spcPct val="100000"/>
              </a:lnSpc>
              <a:spcBef>
                <a:spcPts val="0"/>
              </a:spcBef>
              <a:spcAft>
                <a:spcPts val="0"/>
              </a:spcAft>
              <a:buClr>
                <a:srgbClr val="2A2929"/>
              </a:buClr>
              <a:buSzPts val="1400"/>
              <a:buFont typeface="Barlow SemiBold"/>
              <a:buChar char="●"/>
            </a:pPr>
            <a:r>
              <a:rPr lang="en">
                <a:solidFill>
                  <a:srgbClr val="2A2929"/>
                </a:solidFill>
                <a:latin typeface="Barlow SemiBold"/>
                <a:ea typeface="Barlow SemiBold"/>
                <a:cs typeface="Barlow SemiBold"/>
                <a:sym typeface="Barlow SemiBold"/>
              </a:rPr>
              <a:t>Observed HSN code has null values using isnull() function</a:t>
            </a:r>
            <a:endParaRPr>
              <a:solidFill>
                <a:srgbClr val="2A2929"/>
              </a:solidFill>
              <a:latin typeface="Barlow SemiBold"/>
              <a:ea typeface="Barlow SemiBold"/>
              <a:cs typeface="Barlow SemiBold"/>
              <a:sym typeface="Barlow SemiBold"/>
            </a:endParaRPr>
          </a:p>
          <a:p>
            <a:pPr indent="-317500" lvl="0" marL="457200" rtl="0" algn="l">
              <a:lnSpc>
                <a:spcPct val="100000"/>
              </a:lnSpc>
              <a:spcBef>
                <a:spcPts val="0"/>
              </a:spcBef>
              <a:spcAft>
                <a:spcPts val="0"/>
              </a:spcAft>
              <a:buClr>
                <a:srgbClr val="2A2929"/>
              </a:buClr>
              <a:buSzPts val="1400"/>
              <a:buFont typeface="Barlow SemiBold"/>
              <a:buChar char="●"/>
            </a:pPr>
            <a:r>
              <a:rPr lang="en">
                <a:solidFill>
                  <a:srgbClr val="2A2929"/>
                </a:solidFill>
                <a:latin typeface="Barlow SemiBold"/>
                <a:ea typeface="Barlow SemiBold"/>
                <a:cs typeface="Barlow SemiBold"/>
                <a:sym typeface="Barlow SemiBold"/>
              </a:rPr>
              <a:t>Removed - No, date, HSN code, unit and quantity from data as they are not required in Apriori algorithm</a:t>
            </a:r>
            <a:endParaRPr>
              <a:solidFill>
                <a:srgbClr val="2A2929"/>
              </a:solidFill>
              <a:latin typeface="Barlow SemiBold"/>
              <a:ea typeface="Barlow SemiBold"/>
              <a:cs typeface="Barlow SemiBold"/>
              <a:sym typeface="Barlow SemiBold"/>
            </a:endParaRPr>
          </a:p>
          <a:p>
            <a:pPr indent="-317500" lvl="0" marL="457200" rtl="0" algn="l">
              <a:lnSpc>
                <a:spcPct val="100000"/>
              </a:lnSpc>
              <a:spcBef>
                <a:spcPts val="0"/>
              </a:spcBef>
              <a:spcAft>
                <a:spcPts val="0"/>
              </a:spcAft>
              <a:buClr>
                <a:srgbClr val="2A2929"/>
              </a:buClr>
              <a:buSzPts val="1400"/>
              <a:buFont typeface="Barlow SemiBold"/>
              <a:buChar char="●"/>
            </a:pPr>
            <a:r>
              <a:rPr lang="en">
                <a:solidFill>
                  <a:srgbClr val="2A2929"/>
                </a:solidFill>
                <a:latin typeface="Barlow SemiBold"/>
                <a:ea typeface="Barlow SemiBold"/>
                <a:cs typeface="Barlow SemiBold"/>
                <a:sym typeface="Barlow SemiBold"/>
              </a:rPr>
              <a:t>Changed data type of product code “Code” to int64</a:t>
            </a:r>
            <a:endParaRPr>
              <a:solidFill>
                <a:srgbClr val="2A2929"/>
              </a:solidFill>
              <a:latin typeface="Barlow SemiBold"/>
              <a:ea typeface="Barlow SemiBold"/>
              <a:cs typeface="Barlow SemiBold"/>
              <a:sym typeface="Barlow SemiBold"/>
            </a:endParaRPr>
          </a:p>
          <a:p>
            <a:pPr indent="-317500" lvl="0" marL="457200" rtl="0" algn="l">
              <a:lnSpc>
                <a:spcPct val="100000"/>
              </a:lnSpc>
              <a:spcBef>
                <a:spcPts val="0"/>
              </a:spcBef>
              <a:spcAft>
                <a:spcPts val="0"/>
              </a:spcAft>
              <a:buClr>
                <a:srgbClr val="2A2929"/>
              </a:buClr>
              <a:buSzPts val="1400"/>
              <a:buFont typeface="Barlow SemiBold"/>
              <a:buChar char="●"/>
            </a:pPr>
            <a:r>
              <a:rPr lang="en">
                <a:solidFill>
                  <a:srgbClr val="2A2929"/>
                </a:solidFill>
                <a:latin typeface="Barlow SemiBold"/>
                <a:ea typeface="Barlow SemiBold"/>
                <a:cs typeface="Barlow SemiBold"/>
                <a:sym typeface="Barlow SemiBold"/>
              </a:rPr>
              <a:t>Removed null rows</a:t>
            </a:r>
            <a:endParaRPr>
              <a:solidFill>
                <a:srgbClr val="2A2929"/>
              </a:solidFill>
              <a:latin typeface="Barlow SemiBold"/>
              <a:ea typeface="Barlow SemiBold"/>
              <a:cs typeface="Barlow SemiBold"/>
              <a:sym typeface="Barlow SemiBold"/>
            </a:endParaRPr>
          </a:p>
          <a:p>
            <a:pPr indent="0" lvl="0" marL="457200" rtl="0" algn="l">
              <a:lnSpc>
                <a:spcPct val="100000"/>
              </a:lnSpc>
              <a:spcBef>
                <a:spcPts val="1600"/>
              </a:spcBef>
              <a:spcAft>
                <a:spcPts val="1600"/>
              </a:spcAft>
              <a:buNone/>
            </a:pPr>
            <a:r>
              <a:t/>
            </a:r>
            <a:endParaRPr sz="1200">
              <a:solidFill>
                <a:srgbClr val="2A2929"/>
              </a:solidFill>
            </a:endParaRPr>
          </a:p>
        </p:txBody>
      </p:sp>
      <p:sp>
        <p:nvSpPr>
          <p:cNvPr id="1746" name="Google Shape;1746;p39"/>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Data preparation</a:t>
            </a:r>
            <a:endParaRPr b="0">
              <a:solidFill>
                <a:srgbClr val="2A2929"/>
              </a:solidFill>
            </a:endParaRPr>
          </a:p>
        </p:txBody>
      </p:sp>
      <p:grpSp>
        <p:nvGrpSpPr>
          <p:cNvPr id="1747" name="Google Shape;1747;p39"/>
          <p:cNvGrpSpPr/>
          <p:nvPr/>
        </p:nvGrpSpPr>
        <p:grpSpPr>
          <a:xfrm>
            <a:off x="7916563" y="1679932"/>
            <a:ext cx="1029419" cy="2830108"/>
            <a:chOff x="3492988" y="1847857"/>
            <a:chExt cx="1029419" cy="2830108"/>
          </a:xfrm>
        </p:grpSpPr>
        <p:sp>
          <p:nvSpPr>
            <p:cNvPr id="1748" name="Google Shape;1748;p39"/>
            <p:cNvSpPr/>
            <p:nvPr/>
          </p:nvSpPr>
          <p:spPr>
            <a:xfrm>
              <a:off x="3492988" y="4535229"/>
              <a:ext cx="245316" cy="52170"/>
            </a:xfrm>
            <a:custGeom>
              <a:rect b="b" l="l" r="r" t="t"/>
              <a:pathLst>
                <a:path extrusionOk="0" h="1246" w="5859">
                  <a:moveTo>
                    <a:pt x="3117" y="1"/>
                  </a:moveTo>
                  <a:cubicBezTo>
                    <a:pt x="3117" y="1"/>
                    <a:pt x="512" y="631"/>
                    <a:pt x="128" y="1058"/>
                  </a:cubicBezTo>
                  <a:cubicBezTo>
                    <a:pt x="1" y="1198"/>
                    <a:pt x="595" y="1245"/>
                    <a:pt x="1444" y="1245"/>
                  </a:cubicBezTo>
                  <a:cubicBezTo>
                    <a:pt x="3142" y="1245"/>
                    <a:pt x="5859" y="1058"/>
                    <a:pt x="5859" y="1058"/>
                  </a:cubicBezTo>
                  <a:lnTo>
                    <a:pt x="31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9"/>
            <p:cNvSpPr/>
            <p:nvPr/>
          </p:nvSpPr>
          <p:spPr>
            <a:xfrm>
              <a:off x="4045810" y="4587107"/>
              <a:ext cx="189587" cy="90858"/>
            </a:xfrm>
            <a:custGeom>
              <a:rect b="b" l="l" r="r" t="t"/>
              <a:pathLst>
                <a:path extrusionOk="0" h="2170" w="4528">
                  <a:moveTo>
                    <a:pt x="4527" y="0"/>
                  </a:moveTo>
                  <a:lnTo>
                    <a:pt x="1" y="924"/>
                  </a:lnTo>
                  <a:cubicBezTo>
                    <a:pt x="1" y="924"/>
                    <a:pt x="541" y="2170"/>
                    <a:pt x="1661" y="2170"/>
                  </a:cubicBezTo>
                  <a:cubicBezTo>
                    <a:pt x="2377" y="2170"/>
                    <a:pt x="3328" y="1662"/>
                    <a:pt x="4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9"/>
            <p:cNvSpPr/>
            <p:nvPr/>
          </p:nvSpPr>
          <p:spPr>
            <a:xfrm>
              <a:off x="3825736" y="2228752"/>
              <a:ext cx="356439" cy="506878"/>
            </a:xfrm>
            <a:custGeom>
              <a:rect b="b" l="l" r="r" t="t"/>
              <a:pathLst>
                <a:path extrusionOk="0" h="12106" w="8513">
                  <a:moveTo>
                    <a:pt x="8315" y="1"/>
                  </a:moveTo>
                  <a:lnTo>
                    <a:pt x="5552" y="2361"/>
                  </a:lnTo>
                  <a:lnTo>
                    <a:pt x="5055" y="6785"/>
                  </a:lnTo>
                  <a:cubicBezTo>
                    <a:pt x="5055" y="6785"/>
                    <a:pt x="2596" y="5286"/>
                    <a:pt x="1629" y="4922"/>
                  </a:cubicBezTo>
                  <a:cubicBezTo>
                    <a:pt x="1601" y="4911"/>
                    <a:pt x="1572" y="4906"/>
                    <a:pt x="1544" y="4906"/>
                  </a:cubicBezTo>
                  <a:cubicBezTo>
                    <a:pt x="628" y="4906"/>
                    <a:pt x="0" y="10507"/>
                    <a:pt x="0" y="10507"/>
                  </a:cubicBezTo>
                  <a:lnTo>
                    <a:pt x="4689" y="12106"/>
                  </a:lnTo>
                  <a:lnTo>
                    <a:pt x="6851" y="11474"/>
                  </a:lnTo>
                  <a:lnTo>
                    <a:pt x="8512" y="3790"/>
                  </a:lnTo>
                  <a:lnTo>
                    <a:pt x="8315"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9"/>
            <p:cNvSpPr/>
            <p:nvPr/>
          </p:nvSpPr>
          <p:spPr>
            <a:xfrm>
              <a:off x="3814640" y="2430401"/>
              <a:ext cx="434946" cy="457388"/>
            </a:xfrm>
            <a:custGeom>
              <a:rect b="b" l="l" r="r" t="t"/>
              <a:pathLst>
                <a:path extrusionOk="0" h="10924" w="10388">
                  <a:moveTo>
                    <a:pt x="10388" y="0"/>
                  </a:moveTo>
                  <a:lnTo>
                    <a:pt x="9784" y="383"/>
                  </a:lnTo>
                  <a:cubicBezTo>
                    <a:pt x="9784" y="383"/>
                    <a:pt x="9220" y="1878"/>
                    <a:pt x="8470" y="3445"/>
                  </a:cubicBezTo>
                  <a:cubicBezTo>
                    <a:pt x="6826" y="3977"/>
                    <a:pt x="5665" y="4147"/>
                    <a:pt x="4854" y="4147"/>
                  </a:cubicBezTo>
                  <a:cubicBezTo>
                    <a:pt x="3433" y="4147"/>
                    <a:pt x="3083" y="3627"/>
                    <a:pt x="3083" y="3627"/>
                  </a:cubicBezTo>
                  <a:lnTo>
                    <a:pt x="4078" y="1235"/>
                  </a:lnTo>
                  <a:lnTo>
                    <a:pt x="3774" y="1062"/>
                  </a:lnTo>
                  <a:lnTo>
                    <a:pt x="2089" y="4851"/>
                  </a:lnTo>
                  <a:cubicBezTo>
                    <a:pt x="0" y="5955"/>
                    <a:pt x="1539" y="7991"/>
                    <a:pt x="1539" y="7991"/>
                  </a:cubicBezTo>
                  <a:lnTo>
                    <a:pt x="7056" y="10924"/>
                  </a:lnTo>
                  <a:lnTo>
                    <a:pt x="9097" y="4254"/>
                  </a:lnTo>
                  <a:lnTo>
                    <a:pt x="8777" y="3627"/>
                  </a:lnTo>
                  <a:lnTo>
                    <a:pt x="10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9"/>
            <p:cNvSpPr/>
            <p:nvPr/>
          </p:nvSpPr>
          <p:spPr>
            <a:xfrm>
              <a:off x="3856093" y="1847857"/>
              <a:ext cx="489502" cy="496620"/>
            </a:xfrm>
            <a:custGeom>
              <a:rect b="b" l="l" r="r" t="t"/>
              <a:pathLst>
                <a:path extrusionOk="0" h="11861" w="11691">
                  <a:moveTo>
                    <a:pt x="2930" y="1"/>
                  </a:moveTo>
                  <a:cubicBezTo>
                    <a:pt x="2587" y="1"/>
                    <a:pt x="2214" y="277"/>
                    <a:pt x="1880" y="1127"/>
                  </a:cubicBezTo>
                  <a:cubicBezTo>
                    <a:pt x="920" y="3553"/>
                    <a:pt x="1" y="7721"/>
                    <a:pt x="1161" y="9500"/>
                  </a:cubicBezTo>
                  <a:cubicBezTo>
                    <a:pt x="1161" y="9500"/>
                    <a:pt x="920" y="8269"/>
                    <a:pt x="1023" y="7618"/>
                  </a:cubicBezTo>
                  <a:lnTo>
                    <a:pt x="1023" y="7618"/>
                  </a:lnTo>
                  <a:cubicBezTo>
                    <a:pt x="1023" y="7619"/>
                    <a:pt x="1023" y="9501"/>
                    <a:pt x="2188" y="10456"/>
                  </a:cubicBezTo>
                  <a:cubicBezTo>
                    <a:pt x="3348" y="11415"/>
                    <a:pt x="5574" y="11861"/>
                    <a:pt x="5574" y="11861"/>
                  </a:cubicBezTo>
                  <a:lnTo>
                    <a:pt x="6966" y="11218"/>
                  </a:lnTo>
                  <a:cubicBezTo>
                    <a:pt x="6966" y="11218"/>
                    <a:pt x="9434" y="10183"/>
                    <a:pt x="10562" y="8542"/>
                  </a:cubicBezTo>
                  <a:cubicBezTo>
                    <a:pt x="11691" y="6900"/>
                    <a:pt x="11347" y="5535"/>
                    <a:pt x="9469" y="3210"/>
                  </a:cubicBezTo>
                  <a:cubicBezTo>
                    <a:pt x="8126" y="1549"/>
                    <a:pt x="6223" y="307"/>
                    <a:pt x="5059" y="307"/>
                  </a:cubicBezTo>
                  <a:cubicBezTo>
                    <a:pt x="4594" y="307"/>
                    <a:pt x="4247" y="504"/>
                    <a:pt x="4101" y="952"/>
                  </a:cubicBezTo>
                  <a:cubicBezTo>
                    <a:pt x="4101" y="952"/>
                    <a:pt x="3566"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9"/>
            <p:cNvSpPr/>
            <p:nvPr/>
          </p:nvSpPr>
          <p:spPr>
            <a:xfrm>
              <a:off x="3906798" y="2183532"/>
              <a:ext cx="69672" cy="86001"/>
            </a:xfrm>
            <a:custGeom>
              <a:rect b="b" l="l" r="r" t="t"/>
              <a:pathLst>
                <a:path extrusionOk="0" h="2054" w="1664">
                  <a:moveTo>
                    <a:pt x="628" y="0"/>
                  </a:moveTo>
                  <a:cubicBezTo>
                    <a:pt x="526" y="0"/>
                    <a:pt x="421" y="37"/>
                    <a:pt x="321" y="134"/>
                  </a:cubicBezTo>
                  <a:cubicBezTo>
                    <a:pt x="0" y="446"/>
                    <a:pt x="682" y="2054"/>
                    <a:pt x="1279" y="2054"/>
                  </a:cubicBezTo>
                  <a:cubicBezTo>
                    <a:pt x="1416" y="2054"/>
                    <a:pt x="1548" y="1969"/>
                    <a:pt x="1663" y="1764"/>
                  </a:cubicBezTo>
                  <a:lnTo>
                    <a:pt x="1205" y="323"/>
                  </a:lnTo>
                  <a:cubicBezTo>
                    <a:pt x="1205" y="323"/>
                    <a:pt x="931" y="0"/>
                    <a:pt x="628" y="0"/>
                  </a:cubicBezTo>
                  <a:close/>
                </a:path>
              </a:pathLst>
            </a:custGeom>
            <a:solidFill>
              <a:srgbClr val="F0A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9"/>
            <p:cNvSpPr/>
            <p:nvPr/>
          </p:nvSpPr>
          <p:spPr>
            <a:xfrm>
              <a:off x="3939918" y="1941521"/>
              <a:ext cx="277096" cy="433396"/>
            </a:xfrm>
            <a:custGeom>
              <a:rect b="b" l="l" r="r" t="t"/>
              <a:pathLst>
                <a:path extrusionOk="0" h="10351" w="6618">
                  <a:moveTo>
                    <a:pt x="2055" y="1"/>
                  </a:moveTo>
                  <a:cubicBezTo>
                    <a:pt x="1909" y="1"/>
                    <a:pt x="1823" y="10"/>
                    <a:pt x="1823" y="10"/>
                  </a:cubicBezTo>
                  <a:lnTo>
                    <a:pt x="465" y="1573"/>
                  </a:lnTo>
                  <a:cubicBezTo>
                    <a:pt x="465" y="1573"/>
                    <a:pt x="0" y="4766"/>
                    <a:pt x="268" y="6629"/>
                  </a:cubicBezTo>
                  <a:cubicBezTo>
                    <a:pt x="532" y="8491"/>
                    <a:pt x="2359" y="9987"/>
                    <a:pt x="3457" y="10350"/>
                  </a:cubicBezTo>
                  <a:cubicBezTo>
                    <a:pt x="5253" y="9055"/>
                    <a:pt x="6618" y="7425"/>
                    <a:pt x="5920" y="3534"/>
                  </a:cubicBezTo>
                  <a:cubicBezTo>
                    <a:pt x="5332" y="260"/>
                    <a:pt x="2833" y="1"/>
                    <a:pt x="2055"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9"/>
            <p:cNvSpPr/>
            <p:nvPr/>
          </p:nvSpPr>
          <p:spPr>
            <a:xfrm>
              <a:off x="3623458" y="2870585"/>
              <a:ext cx="898949" cy="1753641"/>
            </a:xfrm>
            <a:custGeom>
              <a:rect b="b" l="l" r="r" t="t"/>
              <a:pathLst>
                <a:path extrusionOk="0" h="41883" w="21470">
                  <a:moveTo>
                    <a:pt x="8533" y="1"/>
                  </a:moveTo>
                  <a:cubicBezTo>
                    <a:pt x="8533" y="1"/>
                    <a:pt x="7298" y="2657"/>
                    <a:pt x="6172" y="6741"/>
                  </a:cubicBezTo>
                  <a:cubicBezTo>
                    <a:pt x="5052" y="10822"/>
                    <a:pt x="1" y="39758"/>
                    <a:pt x="1" y="39758"/>
                  </a:cubicBezTo>
                  <a:cubicBezTo>
                    <a:pt x="1182" y="41163"/>
                    <a:pt x="5214" y="41882"/>
                    <a:pt x="9230" y="41882"/>
                  </a:cubicBezTo>
                  <a:cubicBezTo>
                    <a:pt x="11935" y="41882"/>
                    <a:pt x="14633" y="41556"/>
                    <a:pt x="16449" y="40894"/>
                  </a:cubicBezTo>
                  <a:cubicBezTo>
                    <a:pt x="17250" y="38838"/>
                    <a:pt x="16765" y="14531"/>
                    <a:pt x="16765" y="14531"/>
                  </a:cubicBezTo>
                  <a:cubicBezTo>
                    <a:pt x="21469" y="7298"/>
                    <a:pt x="13663" y="411"/>
                    <a:pt x="13663" y="411"/>
                  </a:cubicBezTo>
                  <a:lnTo>
                    <a:pt x="8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9"/>
            <p:cNvSpPr/>
            <p:nvPr/>
          </p:nvSpPr>
          <p:spPr>
            <a:xfrm>
              <a:off x="3907677" y="2870585"/>
              <a:ext cx="375951" cy="198924"/>
            </a:xfrm>
            <a:custGeom>
              <a:rect b="b" l="l" r="r" t="t"/>
              <a:pathLst>
                <a:path extrusionOk="0" h="4751" w="8979">
                  <a:moveTo>
                    <a:pt x="1745" y="1"/>
                  </a:moveTo>
                  <a:cubicBezTo>
                    <a:pt x="1745" y="1"/>
                    <a:pt x="916" y="1780"/>
                    <a:pt x="0" y="4669"/>
                  </a:cubicBezTo>
                  <a:cubicBezTo>
                    <a:pt x="510" y="4725"/>
                    <a:pt x="1010" y="4750"/>
                    <a:pt x="1498" y="4750"/>
                  </a:cubicBezTo>
                  <a:cubicBezTo>
                    <a:pt x="4746" y="4750"/>
                    <a:pt x="7441" y="3623"/>
                    <a:pt x="8978" y="2806"/>
                  </a:cubicBezTo>
                  <a:cubicBezTo>
                    <a:pt x="7897" y="1311"/>
                    <a:pt x="6875" y="411"/>
                    <a:pt x="6875" y="411"/>
                  </a:cubicBezTo>
                  <a:lnTo>
                    <a:pt x="17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9"/>
            <p:cNvSpPr/>
            <p:nvPr/>
          </p:nvSpPr>
          <p:spPr>
            <a:xfrm>
              <a:off x="3742915" y="2216694"/>
              <a:ext cx="85457" cy="520109"/>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9"/>
            <p:cNvSpPr/>
            <p:nvPr/>
          </p:nvSpPr>
          <p:spPr>
            <a:xfrm>
              <a:off x="3824061" y="2577575"/>
              <a:ext cx="127243" cy="92114"/>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9"/>
            <p:cNvSpPr/>
            <p:nvPr/>
          </p:nvSpPr>
          <p:spPr>
            <a:xfrm>
              <a:off x="3819916" y="2479682"/>
              <a:ext cx="86964" cy="107397"/>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9"/>
            <p:cNvSpPr/>
            <p:nvPr/>
          </p:nvSpPr>
          <p:spPr>
            <a:xfrm>
              <a:off x="3809030" y="2394224"/>
              <a:ext cx="86252" cy="98520"/>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9"/>
            <p:cNvSpPr/>
            <p:nvPr/>
          </p:nvSpPr>
          <p:spPr>
            <a:xfrm>
              <a:off x="3799106" y="2311823"/>
              <a:ext cx="63224" cy="114808"/>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9"/>
            <p:cNvSpPr/>
            <p:nvPr/>
          </p:nvSpPr>
          <p:spPr>
            <a:xfrm>
              <a:off x="3779929" y="2243030"/>
              <a:ext cx="52672" cy="92868"/>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9"/>
            <p:cNvSpPr/>
            <p:nvPr/>
          </p:nvSpPr>
          <p:spPr>
            <a:xfrm>
              <a:off x="3758952" y="2190525"/>
              <a:ext cx="36678" cy="7318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9"/>
            <p:cNvSpPr/>
            <p:nvPr/>
          </p:nvSpPr>
          <p:spPr>
            <a:xfrm>
              <a:off x="3678267" y="2194879"/>
              <a:ext cx="69337" cy="38269"/>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9"/>
            <p:cNvSpPr/>
            <p:nvPr/>
          </p:nvSpPr>
          <p:spPr>
            <a:xfrm>
              <a:off x="3677681" y="2261369"/>
              <a:ext cx="93705" cy="40781"/>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9"/>
            <p:cNvSpPr/>
            <p:nvPr/>
          </p:nvSpPr>
          <p:spPr>
            <a:xfrm>
              <a:off x="3693633" y="2331670"/>
              <a:ext cx="94249" cy="50328"/>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9"/>
            <p:cNvSpPr/>
            <p:nvPr/>
          </p:nvSpPr>
          <p:spPr>
            <a:xfrm>
              <a:off x="3678016" y="2401007"/>
              <a:ext cx="125945" cy="59330"/>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9"/>
            <p:cNvSpPr/>
            <p:nvPr/>
          </p:nvSpPr>
          <p:spPr>
            <a:xfrm>
              <a:off x="3698867" y="2488852"/>
              <a:ext cx="115980" cy="58744"/>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9"/>
            <p:cNvSpPr/>
            <p:nvPr/>
          </p:nvSpPr>
          <p:spPr>
            <a:xfrm>
              <a:off x="3655656" y="2563591"/>
              <a:ext cx="165135" cy="59665"/>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9"/>
            <p:cNvSpPr/>
            <p:nvPr/>
          </p:nvSpPr>
          <p:spPr>
            <a:xfrm>
              <a:off x="3678685" y="2623130"/>
              <a:ext cx="146880" cy="57153"/>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9"/>
            <p:cNvSpPr/>
            <p:nvPr/>
          </p:nvSpPr>
          <p:spPr>
            <a:xfrm>
              <a:off x="3591385" y="2374880"/>
              <a:ext cx="190927" cy="24971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9"/>
            <p:cNvSpPr/>
            <p:nvPr/>
          </p:nvSpPr>
          <p:spPr>
            <a:xfrm>
              <a:off x="3814808" y="2555928"/>
              <a:ext cx="124480" cy="124354"/>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9"/>
            <p:cNvSpPr/>
            <p:nvPr/>
          </p:nvSpPr>
          <p:spPr>
            <a:xfrm>
              <a:off x="3907677" y="2587038"/>
              <a:ext cx="134403" cy="13419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9"/>
            <p:cNvSpPr/>
            <p:nvPr/>
          </p:nvSpPr>
          <p:spPr>
            <a:xfrm>
              <a:off x="3665119" y="2608141"/>
              <a:ext cx="428330" cy="608329"/>
            </a:xfrm>
            <a:custGeom>
              <a:rect b="b" l="l" r="r" t="t"/>
              <a:pathLst>
                <a:path extrusionOk="0" h="14529" w="10230">
                  <a:moveTo>
                    <a:pt x="3604" y="1"/>
                  </a:moveTo>
                  <a:cubicBezTo>
                    <a:pt x="2404" y="1"/>
                    <a:pt x="1574" y="100"/>
                    <a:pt x="1574" y="100"/>
                  </a:cubicBezTo>
                  <a:cubicBezTo>
                    <a:pt x="1574" y="100"/>
                    <a:pt x="2174" y="2145"/>
                    <a:pt x="3035" y="4816"/>
                  </a:cubicBezTo>
                  <a:cubicBezTo>
                    <a:pt x="1824" y="6312"/>
                    <a:pt x="0" y="13316"/>
                    <a:pt x="0" y="13316"/>
                  </a:cubicBezTo>
                  <a:cubicBezTo>
                    <a:pt x="2289" y="14391"/>
                    <a:pt x="7427" y="14529"/>
                    <a:pt x="7427" y="14529"/>
                  </a:cubicBezTo>
                  <a:lnTo>
                    <a:pt x="8686" y="14205"/>
                  </a:lnTo>
                  <a:lnTo>
                    <a:pt x="9709" y="14529"/>
                  </a:lnTo>
                  <a:lnTo>
                    <a:pt x="8359" y="6679"/>
                  </a:lnTo>
                  <a:lnTo>
                    <a:pt x="8501" y="6269"/>
                  </a:lnTo>
                  <a:cubicBezTo>
                    <a:pt x="8501" y="6269"/>
                    <a:pt x="9108" y="4536"/>
                    <a:pt x="10230" y="1501"/>
                  </a:cubicBezTo>
                  <a:cubicBezTo>
                    <a:pt x="8288" y="245"/>
                    <a:pt x="5489" y="1"/>
                    <a:pt x="36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9"/>
            <p:cNvSpPr/>
            <p:nvPr/>
          </p:nvSpPr>
          <p:spPr>
            <a:xfrm>
              <a:off x="3987651" y="2887752"/>
              <a:ext cx="40028" cy="310047"/>
            </a:xfrm>
            <a:custGeom>
              <a:rect b="b" l="l" r="r" t="t"/>
              <a:pathLst>
                <a:path extrusionOk="0" h="7405" w="956">
                  <a:moveTo>
                    <a:pt x="0" y="1"/>
                  </a:moveTo>
                  <a:cubicBezTo>
                    <a:pt x="48" y="620"/>
                    <a:pt x="111" y="1240"/>
                    <a:pt x="174" y="1860"/>
                  </a:cubicBezTo>
                  <a:cubicBezTo>
                    <a:pt x="241" y="2480"/>
                    <a:pt x="320" y="3095"/>
                    <a:pt x="395" y="3715"/>
                  </a:cubicBezTo>
                  <a:cubicBezTo>
                    <a:pt x="482" y="4330"/>
                    <a:pt x="561" y="4946"/>
                    <a:pt x="651" y="5562"/>
                  </a:cubicBezTo>
                  <a:cubicBezTo>
                    <a:pt x="746" y="6177"/>
                    <a:pt x="841" y="6793"/>
                    <a:pt x="955" y="7405"/>
                  </a:cubicBezTo>
                  <a:cubicBezTo>
                    <a:pt x="912" y="6785"/>
                    <a:pt x="849" y="6165"/>
                    <a:pt x="782" y="5545"/>
                  </a:cubicBezTo>
                  <a:cubicBezTo>
                    <a:pt x="718" y="4926"/>
                    <a:pt x="636" y="4310"/>
                    <a:pt x="565" y="3691"/>
                  </a:cubicBezTo>
                  <a:cubicBezTo>
                    <a:pt x="478" y="3075"/>
                    <a:pt x="399" y="2460"/>
                    <a:pt x="308" y="1844"/>
                  </a:cubicBezTo>
                  <a:cubicBezTo>
                    <a:pt x="214" y="1228"/>
                    <a:pt x="119" y="613"/>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9"/>
            <p:cNvSpPr/>
            <p:nvPr/>
          </p:nvSpPr>
          <p:spPr>
            <a:xfrm>
              <a:off x="3935564" y="2631504"/>
              <a:ext cx="79720" cy="584966"/>
            </a:xfrm>
            <a:custGeom>
              <a:rect b="b" l="l" r="r" t="t"/>
              <a:pathLst>
                <a:path extrusionOk="0" h="13971" w="1904">
                  <a:moveTo>
                    <a:pt x="1904" y="0"/>
                  </a:moveTo>
                  <a:lnTo>
                    <a:pt x="1880" y="79"/>
                  </a:lnTo>
                  <a:cubicBezTo>
                    <a:pt x="1552" y="1152"/>
                    <a:pt x="1237" y="2230"/>
                    <a:pt x="924" y="3307"/>
                  </a:cubicBezTo>
                  <a:cubicBezTo>
                    <a:pt x="763" y="3844"/>
                    <a:pt x="617" y="4385"/>
                    <a:pt x="463" y="4925"/>
                  </a:cubicBezTo>
                  <a:lnTo>
                    <a:pt x="6" y="6543"/>
                  </a:lnTo>
                  <a:lnTo>
                    <a:pt x="1" y="6559"/>
                  </a:lnTo>
                  <a:lnTo>
                    <a:pt x="1" y="6578"/>
                  </a:lnTo>
                  <a:lnTo>
                    <a:pt x="226" y="8425"/>
                  </a:lnTo>
                  <a:cubicBezTo>
                    <a:pt x="305" y="9046"/>
                    <a:pt x="376" y="9661"/>
                    <a:pt x="459" y="10277"/>
                  </a:cubicBezTo>
                  <a:lnTo>
                    <a:pt x="704" y="12128"/>
                  </a:lnTo>
                  <a:cubicBezTo>
                    <a:pt x="791" y="12743"/>
                    <a:pt x="873" y="13359"/>
                    <a:pt x="968" y="13971"/>
                  </a:cubicBezTo>
                  <a:cubicBezTo>
                    <a:pt x="913" y="13350"/>
                    <a:pt x="850" y="12735"/>
                    <a:pt x="791" y="12115"/>
                  </a:cubicBezTo>
                  <a:lnTo>
                    <a:pt x="593" y="10261"/>
                  </a:lnTo>
                  <a:cubicBezTo>
                    <a:pt x="530" y="9645"/>
                    <a:pt x="456" y="9026"/>
                    <a:pt x="384" y="8410"/>
                  </a:cubicBezTo>
                  <a:lnTo>
                    <a:pt x="173" y="6568"/>
                  </a:lnTo>
                  <a:lnTo>
                    <a:pt x="173" y="6568"/>
                  </a:lnTo>
                  <a:lnTo>
                    <a:pt x="613" y="4968"/>
                  </a:lnTo>
                  <a:cubicBezTo>
                    <a:pt x="759" y="4423"/>
                    <a:pt x="913" y="3887"/>
                    <a:pt x="1055" y="3343"/>
                  </a:cubicBezTo>
                  <a:cubicBezTo>
                    <a:pt x="1336" y="2285"/>
                    <a:pt x="1613" y="1231"/>
                    <a:pt x="1883" y="170"/>
                  </a:cubicBezTo>
                  <a:lnTo>
                    <a:pt x="1883" y="170"/>
                  </a:lnTo>
                  <a:lnTo>
                    <a:pt x="1891" y="481"/>
                  </a:lnTo>
                  <a:lnTo>
                    <a:pt x="1904" y="87"/>
                  </a:lnTo>
                  <a:lnTo>
                    <a:pt x="1904" y="87"/>
                  </a:lnTo>
                  <a:cubicBezTo>
                    <a:pt x="1904" y="87"/>
                    <a:pt x="1904" y="87"/>
                    <a:pt x="1904" y="86"/>
                  </a:cubicBezTo>
                  <a:lnTo>
                    <a:pt x="1904" y="86"/>
                  </a:lnTo>
                  <a:lnTo>
                    <a:pt x="1904" y="86"/>
                  </a:lnTo>
                  <a:lnTo>
                    <a:pt x="1904" y="83"/>
                  </a:lnTo>
                  <a:lnTo>
                    <a:pt x="19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9"/>
            <p:cNvSpPr/>
            <p:nvPr/>
          </p:nvSpPr>
          <p:spPr>
            <a:xfrm>
              <a:off x="4154381" y="2944444"/>
              <a:ext cx="75073" cy="431303"/>
            </a:xfrm>
            <a:custGeom>
              <a:rect b="b" l="l" r="r" t="t"/>
              <a:pathLst>
                <a:path extrusionOk="0" h="10301" w="1793">
                  <a:moveTo>
                    <a:pt x="356" y="0"/>
                  </a:moveTo>
                  <a:lnTo>
                    <a:pt x="0" y="198"/>
                  </a:lnTo>
                  <a:cubicBezTo>
                    <a:pt x="87" y="446"/>
                    <a:pt x="1015" y="8221"/>
                    <a:pt x="1220" y="10301"/>
                  </a:cubicBezTo>
                  <a:lnTo>
                    <a:pt x="1792" y="10301"/>
                  </a:lnTo>
                  <a:cubicBezTo>
                    <a:pt x="1792" y="10301"/>
                    <a:pt x="723" y="1090"/>
                    <a:pt x="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9"/>
            <p:cNvSpPr/>
            <p:nvPr/>
          </p:nvSpPr>
          <p:spPr>
            <a:xfrm>
              <a:off x="3731024" y="2388698"/>
              <a:ext cx="671092" cy="657401"/>
            </a:xfrm>
            <a:custGeom>
              <a:rect b="b" l="l" r="r" t="t"/>
              <a:pathLst>
                <a:path extrusionOk="0" h="15701" w="16028">
                  <a:moveTo>
                    <a:pt x="14760" y="1"/>
                  </a:moveTo>
                  <a:cubicBezTo>
                    <a:pt x="13525" y="1"/>
                    <a:pt x="10541" y="2231"/>
                    <a:pt x="10541" y="2231"/>
                  </a:cubicBezTo>
                  <a:lnTo>
                    <a:pt x="10486" y="2334"/>
                  </a:lnTo>
                  <a:cubicBezTo>
                    <a:pt x="10486" y="2334"/>
                    <a:pt x="9827" y="5854"/>
                    <a:pt x="9894" y="5925"/>
                  </a:cubicBezTo>
                  <a:cubicBezTo>
                    <a:pt x="9962" y="5992"/>
                    <a:pt x="9053" y="11920"/>
                    <a:pt x="9053" y="11920"/>
                  </a:cubicBezTo>
                  <a:lnTo>
                    <a:pt x="3536" y="8987"/>
                  </a:lnTo>
                  <a:cubicBezTo>
                    <a:pt x="3536" y="8987"/>
                    <a:pt x="2787" y="7855"/>
                    <a:pt x="2467" y="7535"/>
                  </a:cubicBezTo>
                  <a:cubicBezTo>
                    <a:pt x="2229" y="7300"/>
                    <a:pt x="1879" y="6658"/>
                    <a:pt x="1716" y="6658"/>
                  </a:cubicBezTo>
                  <a:cubicBezTo>
                    <a:pt x="1660" y="6658"/>
                    <a:pt x="1627" y="6733"/>
                    <a:pt x="1627" y="6924"/>
                  </a:cubicBezTo>
                  <a:cubicBezTo>
                    <a:pt x="1627" y="7674"/>
                    <a:pt x="2262" y="8286"/>
                    <a:pt x="2262" y="8286"/>
                  </a:cubicBezTo>
                  <a:cubicBezTo>
                    <a:pt x="2262" y="8286"/>
                    <a:pt x="1200" y="7752"/>
                    <a:pt x="600" y="7386"/>
                  </a:cubicBezTo>
                  <a:cubicBezTo>
                    <a:pt x="454" y="7296"/>
                    <a:pt x="343" y="7262"/>
                    <a:pt x="259" y="7262"/>
                  </a:cubicBezTo>
                  <a:cubicBezTo>
                    <a:pt x="0" y="7262"/>
                    <a:pt x="0" y="7587"/>
                    <a:pt x="0" y="7587"/>
                  </a:cubicBezTo>
                  <a:lnTo>
                    <a:pt x="399" y="8286"/>
                  </a:lnTo>
                  <a:cubicBezTo>
                    <a:pt x="399" y="8286"/>
                    <a:pt x="170" y="10479"/>
                    <a:pt x="734" y="10779"/>
                  </a:cubicBezTo>
                  <a:cubicBezTo>
                    <a:pt x="805" y="10817"/>
                    <a:pt x="900" y="10833"/>
                    <a:pt x="1011" y="10833"/>
                  </a:cubicBezTo>
                  <a:cubicBezTo>
                    <a:pt x="1784" y="10833"/>
                    <a:pt x="3359" y="10045"/>
                    <a:pt x="3359" y="10045"/>
                  </a:cubicBezTo>
                  <a:cubicBezTo>
                    <a:pt x="3359" y="10045"/>
                    <a:pt x="6718" y="13140"/>
                    <a:pt x="9977" y="15701"/>
                  </a:cubicBezTo>
                  <a:cubicBezTo>
                    <a:pt x="12104" y="12606"/>
                    <a:pt x="16027" y="404"/>
                    <a:pt x="14997" y="37"/>
                  </a:cubicBezTo>
                  <a:cubicBezTo>
                    <a:pt x="14928" y="12"/>
                    <a:pt x="14849" y="1"/>
                    <a:pt x="1476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9"/>
            <p:cNvSpPr/>
            <p:nvPr/>
          </p:nvSpPr>
          <p:spPr>
            <a:xfrm>
              <a:off x="4059041" y="2430401"/>
              <a:ext cx="190550" cy="457388"/>
            </a:xfrm>
            <a:custGeom>
              <a:rect b="b" l="l" r="r" t="t"/>
              <a:pathLst>
                <a:path extrusionOk="0" h="10924" w="4551">
                  <a:moveTo>
                    <a:pt x="4551" y="0"/>
                  </a:moveTo>
                  <a:lnTo>
                    <a:pt x="3947" y="383"/>
                  </a:lnTo>
                  <a:cubicBezTo>
                    <a:pt x="3947" y="383"/>
                    <a:pt x="3383" y="1878"/>
                    <a:pt x="2633" y="3445"/>
                  </a:cubicBezTo>
                  <a:cubicBezTo>
                    <a:pt x="2321" y="3548"/>
                    <a:pt x="2029" y="3634"/>
                    <a:pt x="1753" y="3709"/>
                  </a:cubicBezTo>
                  <a:lnTo>
                    <a:pt x="0" y="10277"/>
                  </a:lnTo>
                  <a:lnTo>
                    <a:pt x="1219" y="10924"/>
                  </a:lnTo>
                  <a:lnTo>
                    <a:pt x="3228" y="4188"/>
                  </a:lnTo>
                  <a:lnTo>
                    <a:pt x="2940" y="3627"/>
                  </a:lnTo>
                  <a:lnTo>
                    <a:pt x="4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9"/>
            <p:cNvSpPr/>
            <p:nvPr/>
          </p:nvSpPr>
          <p:spPr>
            <a:xfrm>
              <a:off x="4003981" y="1906392"/>
              <a:ext cx="247117" cy="211904"/>
            </a:xfrm>
            <a:custGeom>
              <a:rect b="b" l="l" r="r" t="t"/>
              <a:pathLst>
                <a:path extrusionOk="0" h="5061" w="5902">
                  <a:moveTo>
                    <a:pt x="1" y="0"/>
                  </a:moveTo>
                  <a:lnTo>
                    <a:pt x="1" y="1184"/>
                  </a:lnTo>
                  <a:cubicBezTo>
                    <a:pt x="1" y="1184"/>
                    <a:pt x="1047" y="3485"/>
                    <a:pt x="2381" y="3998"/>
                  </a:cubicBezTo>
                  <a:cubicBezTo>
                    <a:pt x="1560" y="3044"/>
                    <a:pt x="1616" y="2905"/>
                    <a:pt x="1616" y="2905"/>
                  </a:cubicBezTo>
                  <a:lnTo>
                    <a:pt x="1616" y="2905"/>
                  </a:lnTo>
                  <a:cubicBezTo>
                    <a:pt x="1616" y="2905"/>
                    <a:pt x="3615" y="5061"/>
                    <a:pt x="4746" y="5061"/>
                  </a:cubicBezTo>
                  <a:cubicBezTo>
                    <a:pt x="4755" y="5061"/>
                    <a:pt x="4764" y="5060"/>
                    <a:pt x="4773" y="5060"/>
                  </a:cubicBezTo>
                  <a:cubicBezTo>
                    <a:pt x="5902" y="5024"/>
                    <a:pt x="5115" y="3351"/>
                    <a:pt x="5115" y="3351"/>
                  </a:cubicBezTo>
                  <a:lnTo>
                    <a:pt x="2756" y="58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9"/>
            <p:cNvSpPr/>
            <p:nvPr/>
          </p:nvSpPr>
          <p:spPr>
            <a:xfrm>
              <a:off x="3910483" y="1919288"/>
              <a:ext cx="104801" cy="197082"/>
            </a:xfrm>
            <a:custGeom>
              <a:rect b="b" l="l" r="r" t="t"/>
              <a:pathLst>
                <a:path extrusionOk="0" h="4707" w="2503">
                  <a:moveTo>
                    <a:pt x="1366" y="0"/>
                  </a:moveTo>
                  <a:lnTo>
                    <a:pt x="443" y="1093"/>
                  </a:lnTo>
                  <a:lnTo>
                    <a:pt x="0" y="3485"/>
                  </a:lnTo>
                  <a:cubicBezTo>
                    <a:pt x="0" y="3485"/>
                    <a:pt x="339" y="4706"/>
                    <a:pt x="625" y="4706"/>
                  </a:cubicBezTo>
                  <a:cubicBezTo>
                    <a:pt x="725" y="4706"/>
                    <a:pt x="818" y="4557"/>
                    <a:pt x="889" y="4156"/>
                  </a:cubicBezTo>
                  <a:cubicBezTo>
                    <a:pt x="1161" y="2601"/>
                    <a:pt x="2503" y="1406"/>
                    <a:pt x="2503" y="1406"/>
                  </a:cubicBezTo>
                  <a:lnTo>
                    <a:pt x="2503" y="135"/>
                  </a:lnTo>
                  <a:lnTo>
                    <a:pt x="13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9"/>
            <p:cNvSpPr/>
            <p:nvPr/>
          </p:nvSpPr>
          <p:spPr>
            <a:xfrm>
              <a:off x="4173893" y="2107328"/>
              <a:ext cx="92281" cy="102707"/>
            </a:xfrm>
            <a:custGeom>
              <a:rect b="b" l="l" r="r" t="t"/>
              <a:pathLst>
                <a:path extrusionOk="0" h="2453" w="2204">
                  <a:moveTo>
                    <a:pt x="900" y="1"/>
                  </a:moveTo>
                  <a:cubicBezTo>
                    <a:pt x="341" y="1"/>
                    <a:pt x="0" y="636"/>
                    <a:pt x="0" y="636"/>
                  </a:cubicBezTo>
                  <a:lnTo>
                    <a:pt x="0" y="2210"/>
                  </a:lnTo>
                  <a:cubicBezTo>
                    <a:pt x="234" y="2380"/>
                    <a:pt x="458" y="2453"/>
                    <a:pt x="662" y="2453"/>
                  </a:cubicBezTo>
                  <a:cubicBezTo>
                    <a:pt x="1650" y="2453"/>
                    <a:pt x="2204" y="763"/>
                    <a:pt x="1468" y="214"/>
                  </a:cubicBezTo>
                  <a:cubicBezTo>
                    <a:pt x="1261" y="60"/>
                    <a:pt x="1070" y="1"/>
                    <a:pt x="90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9"/>
            <p:cNvSpPr/>
            <p:nvPr/>
          </p:nvSpPr>
          <p:spPr>
            <a:xfrm>
              <a:off x="4042167" y="2244119"/>
              <a:ext cx="259133" cy="600751"/>
            </a:xfrm>
            <a:custGeom>
              <a:rect b="b" l="l" r="r" t="t"/>
              <a:pathLst>
                <a:path extrusionOk="0" h="14348" w="6189">
                  <a:moveTo>
                    <a:pt x="4761" y="1"/>
                  </a:moveTo>
                  <a:cubicBezTo>
                    <a:pt x="4007" y="1"/>
                    <a:pt x="2724" y="1489"/>
                    <a:pt x="2724" y="1489"/>
                  </a:cubicBezTo>
                  <a:cubicBezTo>
                    <a:pt x="2724" y="1489"/>
                    <a:pt x="924" y="3967"/>
                    <a:pt x="2187" y="5061"/>
                  </a:cubicBezTo>
                  <a:cubicBezTo>
                    <a:pt x="478" y="6327"/>
                    <a:pt x="1039" y="8442"/>
                    <a:pt x="1638" y="8478"/>
                  </a:cubicBezTo>
                  <a:cubicBezTo>
                    <a:pt x="1" y="10941"/>
                    <a:pt x="751" y="12413"/>
                    <a:pt x="1469" y="12582"/>
                  </a:cubicBezTo>
                  <a:lnTo>
                    <a:pt x="704" y="14225"/>
                  </a:lnTo>
                  <a:lnTo>
                    <a:pt x="1469" y="14225"/>
                  </a:lnTo>
                  <a:lnTo>
                    <a:pt x="1638" y="13404"/>
                  </a:lnTo>
                  <a:lnTo>
                    <a:pt x="1607" y="14347"/>
                  </a:lnTo>
                  <a:lnTo>
                    <a:pt x="1879" y="14347"/>
                  </a:lnTo>
                  <a:lnTo>
                    <a:pt x="1899" y="12618"/>
                  </a:lnTo>
                  <a:cubicBezTo>
                    <a:pt x="1899" y="12618"/>
                    <a:pt x="4551" y="9244"/>
                    <a:pt x="2602" y="8333"/>
                  </a:cubicBezTo>
                  <a:cubicBezTo>
                    <a:pt x="4137" y="6327"/>
                    <a:pt x="4259" y="5227"/>
                    <a:pt x="3146" y="5061"/>
                  </a:cubicBezTo>
                  <a:cubicBezTo>
                    <a:pt x="5061" y="3695"/>
                    <a:pt x="6189" y="684"/>
                    <a:pt x="4784" y="1"/>
                  </a:cubicBezTo>
                  <a:cubicBezTo>
                    <a:pt x="4776" y="1"/>
                    <a:pt x="4769" y="1"/>
                    <a:pt x="47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9"/>
            <p:cNvSpPr/>
            <p:nvPr/>
          </p:nvSpPr>
          <p:spPr>
            <a:xfrm>
              <a:off x="4008293" y="2133288"/>
              <a:ext cx="47816" cy="103000"/>
            </a:xfrm>
            <a:custGeom>
              <a:rect b="b" l="l" r="r" t="t"/>
              <a:pathLst>
                <a:path extrusionOk="0" h="2460" w="1142">
                  <a:moveTo>
                    <a:pt x="648" y="0"/>
                  </a:moveTo>
                  <a:cubicBezTo>
                    <a:pt x="648" y="575"/>
                    <a:pt x="692" y="1146"/>
                    <a:pt x="747" y="1717"/>
                  </a:cubicBezTo>
                  <a:lnTo>
                    <a:pt x="747" y="1717"/>
                  </a:lnTo>
                  <a:cubicBezTo>
                    <a:pt x="561" y="1668"/>
                    <a:pt x="375" y="1621"/>
                    <a:pt x="187" y="1575"/>
                  </a:cubicBezTo>
                  <a:lnTo>
                    <a:pt x="1" y="1532"/>
                  </a:lnTo>
                  <a:lnTo>
                    <a:pt x="99" y="1689"/>
                  </a:lnTo>
                  <a:cubicBezTo>
                    <a:pt x="222" y="1887"/>
                    <a:pt x="360" y="2060"/>
                    <a:pt x="529" y="2215"/>
                  </a:cubicBezTo>
                  <a:cubicBezTo>
                    <a:pt x="613" y="2289"/>
                    <a:pt x="708" y="2357"/>
                    <a:pt x="810" y="2404"/>
                  </a:cubicBezTo>
                  <a:cubicBezTo>
                    <a:pt x="880" y="2436"/>
                    <a:pt x="959" y="2459"/>
                    <a:pt x="1036" y="2459"/>
                  </a:cubicBezTo>
                  <a:cubicBezTo>
                    <a:pt x="1072" y="2459"/>
                    <a:pt x="1107" y="2454"/>
                    <a:pt x="1141" y="2443"/>
                  </a:cubicBezTo>
                  <a:lnTo>
                    <a:pt x="1141" y="2443"/>
                  </a:lnTo>
                  <a:cubicBezTo>
                    <a:pt x="1131" y="2444"/>
                    <a:pt x="1121" y="2444"/>
                    <a:pt x="1111" y="2444"/>
                  </a:cubicBezTo>
                  <a:cubicBezTo>
                    <a:pt x="1012" y="2444"/>
                    <a:pt x="920" y="2406"/>
                    <a:pt x="837" y="2352"/>
                  </a:cubicBezTo>
                  <a:cubicBezTo>
                    <a:pt x="750" y="2293"/>
                    <a:pt x="675" y="2218"/>
                    <a:pt x="604" y="2139"/>
                  </a:cubicBezTo>
                  <a:cubicBezTo>
                    <a:pt x="507" y="2028"/>
                    <a:pt x="419" y="1908"/>
                    <a:pt x="340" y="1785"/>
                  </a:cubicBezTo>
                  <a:lnTo>
                    <a:pt x="340" y="1785"/>
                  </a:lnTo>
                  <a:cubicBezTo>
                    <a:pt x="500" y="1830"/>
                    <a:pt x="661" y="1872"/>
                    <a:pt x="821" y="1914"/>
                  </a:cubicBezTo>
                  <a:lnTo>
                    <a:pt x="944" y="1946"/>
                  </a:lnTo>
                  <a:lnTo>
                    <a:pt x="928" y="1823"/>
                  </a:lnTo>
                  <a:cubicBezTo>
                    <a:pt x="861" y="1212"/>
                    <a:pt x="779" y="600"/>
                    <a:pt x="648"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9"/>
            <p:cNvSpPr/>
            <p:nvPr/>
          </p:nvSpPr>
          <p:spPr>
            <a:xfrm>
              <a:off x="4039696" y="2222807"/>
              <a:ext cx="72770" cy="45722"/>
            </a:xfrm>
            <a:custGeom>
              <a:rect b="b" l="l" r="r" t="t"/>
              <a:pathLst>
                <a:path extrusionOk="0" h="1092" w="1738">
                  <a:moveTo>
                    <a:pt x="1737" y="1"/>
                  </a:moveTo>
                  <a:lnTo>
                    <a:pt x="1737" y="1"/>
                  </a:lnTo>
                  <a:cubicBezTo>
                    <a:pt x="1634" y="159"/>
                    <a:pt x="1524" y="309"/>
                    <a:pt x="1406" y="447"/>
                  </a:cubicBezTo>
                  <a:cubicBezTo>
                    <a:pt x="1287" y="585"/>
                    <a:pt x="1160" y="711"/>
                    <a:pt x="1015" y="802"/>
                  </a:cubicBezTo>
                  <a:cubicBezTo>
                    <a:pt x="869" y="897"/>
                    <a:pt x="703" y="948"/>
                    <a:pt x="530" y="953"/>
                  </a:cubicBezTo>
                  <a:cubicBezTo>
                    <a:pt x="516" y="954"/>
                    <a:pt x="502" y="954"/>
                    <a:pt x="488" y="954"/>
                  </a:cubicBezTo>
                  <a:cubicBezTo>
                    <a:pt x="328" y="954"/>
                    <a:pt x="168" y="897"/>
                    <a:pt x="0" y="849"/>
                  </a:cubicBezTo>
                  <a:lnTo>
                    <a:pt x="0" y="849"/>
                  </a:lnTo>
                  <a:cubicBezTo>
                    <a:pt x="147" y="964"/>
                    <a:pt x="320" y="1071"/>
                    <a:pt x="526" y="1086"/>
                  </a:cubicBezTo>
                  <a:cubicBezTo>
                    <a:pt x="556" y="1090"/>
                    <a:pt x="587" y="1092"/>
                    <a:pt x="618" y="1092"/>
                  </a:cubicBezTo>
                  <a:cubicBezTo>
                    <a:pt x="788" y="1092"/>
                    <a:pt x="962" y="1038"/>
                    <a:pt x="1105" y="948"/>
                  </a:cubicBezTo>
                  <a:cubicBezTo>
                    <a:pt x="1275" y="838"/>
                    <a:pt x="1410" y="692"/>
                    <a:pt x="1516" y="526"/>
                  </a:cubicBezTo>
                  <a:cubicBezTo>
                    <a:pt x="1619" y="365"/>
                    <a:pt x="1697" y="186"/>
                    <a:pt x="17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9"/>
            <p:cNvSpPr/>
            <p:nvPr/>
          </p:nvSpPr>
          <p:spPr>
            <a:xfrm>
              <a:off x="4175526" y="2122862"/>
              <a:ext cx="53929" cy="67494"/>
            </a:xfrm>
            <a:custGeom>
              <a:rect b="b" l="l" r="r" t="t"/>
              <a:pathLst>
                <a:path extrusionOk="0" h="1612" w="1288">
                  <a:moveTo>
                    <a:pt x="983" y="0"/>
                  </a:moveTo>
                  <a:cubicBezTo>
                    <a:pt x="959" y="0"/>
                    <a:pt x="935" y="3"/>
                    <a:pt x="912" y="9"/>
                  </a:cubicBezTo>
                  <a:cubicBezTo>
                    <a:pt x="747" y="56"/>
                    <a:pt x="624" y="174"/>
                    <a:pt x="530" y="289"/>
                  </a:cubicBezTo>
                  <a:cubicBezTo>
                    <a:pt x="426" y="407"/>
                    <a:pt x="344" y="537"/>
                    <a:pt x="269" y="668"/>
                  </a:cubicBezTo>
                  <a:cubicBezTo>
                    <a:pt x="190" y="798"/>
                    <a:pt x="135" y="940"/>
                    <a:pt x="67" y="1074"/>
                  </a:cubicBezTo>
                  <a:lnTo>
                    <a:pt x="0" y="1220"/>
                  </a:lnTo>
                  <a:lnTo>
                    <a:pt x="158" y="1189"/>
                  </a:lnTo>
                  <a:cubicBezTo>
                    <a:pt x="237" y="1169"/>
                    <a:pt x="317" y="1157"/>
                    <a:pt x="391" y="1153"/>
                  </a:cubicBezTo>
                  <a:cubicBezTo>
                    <a:pt x="431" y="1153"/>
                    <a:pt x="466" y="1157"/>
                    <a:pt x="490" y="1165"/>
                  </a:cubicBezTo>
                  <a:cubicBezTo>
                    <a:pt x="510" y="1176"/>
                    <a:pt x="510" y="1173"/>
                    <a:pt x="514" y="1204"/>
                  </a:cubicBezTo>
                  <a:cubicBezTo>
                    <a:pt x="506" y="1267"/>
                    <a:pt x="455" y="1342"/>
                    <a:pt x="411" y="1409"/>
                  </a:cubicBezTo>
                  <a:cubicBezTo>
                    <a:pt x="364" y="1480"/>
                    <a:pt x="308" y="1544"/>
                    <a:pt x="253" y="1611"/>
                  </a:cubicBezTo>
                  <a:cubicBezTo>
                    <a:pt x="328" y="1568"/>
                    <a:pt x="395" y="1512"/>
                    <a:pt x="459" y="1453"/>
                  </a:cubicBezTo>
                  <a:cubicBezTo>
                    <a:pt x="521" y="1390"/>
                    <a:pt x="585" y="1331"/>
                    <a:pt x="621" y="1228"/>
                  </a:cubicBezTo>
                  <a:cubicBezTo>
                    <a:pt x="628" y="1200"/>
                    <a:pt x="628" y="1165"/>
                    <a:pt x="616" y="1129"/>
                  </a:cubicBezTo>
                  <a:cubicBezTo>
                    <a:pt x="604" y="1098"/>
                    <a:pt x="577" y="1070"/>
                    <a:pt x="550" y="1054"/>
                  </a:cubicBezTo>
                  <a:cubicBezTo>
                    <a:pt x="494" y="1023"/>
                    <a:pt x="446" y="1019"/>
                    <a:pt x="399" y="1014"/>
                  </a:cubicBezTo>
                  <a:cubicBezTo>
                    <a:pt x="379" y="1013"/>
                    <a:pt x="358" y="1012"/>
                    <a:pt x="338" y="1012"/>
                  </a:cubicBezTo>
                  <a:cubicBezTo>
                    <a:pt x="319" y="1012"/>
                    <a:pt x="299" y="1013"/>
                    <a:pt x="280" y="1014"/>
                  </a:cubicBezTo>
                  <a:lnTo>
                    <a:pt x="280" y="1014"/>
                  </a:lnTo>
                  <a:cubicBezTo>
                    <a:pt x="325" y="925"/>
                    <a:pt x="368" y="837"/>
                    <a:pt x="419" y="754"/>
                  </a:cubicBezTo>
                  <a:cubicBezTo>
                    <a:pt x="455" y="688"/>
                    <a:pt x="486" y="624"/>
                    <a:pt x="530" y="565"/>
                  </a:cubicBezTo>
                  <a:cubicBezTo>
                    <a:pt x="568" y="502"/>
                    <a:pt x="601" y="439"/>
                    <a:pt x="648" y="384"/>
                  </a:cubicBezTo>
                  <a:cubicBezTo>
                    <a:pt x="727" y="269"/>
                    <a:pt x="825" y="162"/>
                    <a:pt x="940" y="103"/>
                  </a:cubicBezTo>
                  <a:cubicBezTo>
                    <a:pt x="971" y="93"/>
                    <a:pt x="1003" y="86"/>
                    <a:pt x="1036" y="86"/>
                  </a:cubicBezTo>
                  <a:cubicBezTo>
                    <a:pt x="1066" y="86"/>
                    <a:pt x="1097" y="92"/>
                    <a:pt x="1125" y="107"/>
                  </a:cubicBezTo>
                  <a:cubicBezTo>
                    <a:pt x="1189" y="135"/>
                    <a:pt x="1244" y="186"/>
                    <a:pt x="1287" y="249"/>
                  </a:cubicBezTo>
                  <a:cubicBezTo>
                    <a:pt x="1264" y="174"/>
                    <a:pt x="1220" y="107"/>
                    <a:pt x="1157" y="56"/>
                  </a:cubicBezTo>
                  <a:cubicBezTo>
                    <a:pt x="1108" y="19"/>
                    <a:pt x="1045" y="0"/>
                    <a:pt x="983"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9"/>
            <p:cNvSpPr/>
            <p:nvPr/>
          </p:nvSpPr>
          <p:spPr>
            <a:xfrm>
              <a:off x="4008293" y="2136554"/>
              <a:ext cx="14110" cy="29142"/>
            </a:xfrm>
            <a:custGeom>
              <a:rect b="b" l="l" r="r" t="t"/>
              <a:pathLst>
                <a:path extrusionOk="0" h="696" w="337">
                  <a:moveTo>
                    <a:pt x="167" y="1"/>
                  </a:moveTo>
                  <a:cubicBezTo>
                    <a:pt x="76" y="1"/>
                    <a:pt x="1" y="159"/>
                    <a:pt x="1" y="348"/>
                  </a:cubicBezTo>
                  <a:cubicBezTo>
                    <a:pt x="1" y="542"/>
                    <a:pt x="76" y="696"/>
                    <a:pt x="167" y="696"/>
                  </a:cubicBezTo>
                  <a:cubicBezTo>
                    <a:pt x="261" y="696"/>
                    <a:pt x="336" y="542"/>
                    <a:pt x="336" y="348"/>
                  </a:cubicBezTo>
                  <a:cubicBezTo>
                    <a:pt x="336" y="159"/>
                    <a:pt x="261"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9"/>
            <p:cNvSpPr/>
            <p:nvPr/>
          </p:nvSpPr>
          <p:spPr>
            <a:xfrm>
              <a:off x="4066284" y="2124662"/>
              <a:ext cx="14068" cy="29142"/>
            </a:xfrm>
            <a:custGeom>
              <a:rect b="b" l="l" r="r" t="t"/>
              <a:pathLst>
                <a:path extrusionOk="0" h="696" w="336">
                  <a:moveTo>
                    <a:pt x="170" y="1"/>
                  </a:moveTo>
                  <a:cubicBezTo>
                    <a:pt x="76" y="1"/>
                    <a:pt x="1" y="155"/>
                    <a:pt x="1" y="348"/>
                  </a:cubicBezTo>
                  <a:cubicBezTo>
                    <a:pt x="1" y="541"/>
                    <a:pt x="76" y="696"/>
                    <a:pt x="170" y="696"/>
                  </a:cubicBezTo>
                  <a:cubicBezTo>
                    <a:pt x="261" y="696"/>
                    <a:pt x="336" y="541"/>
                    <a:pt x="336" y="348"/>
                  </a:cubicBezTo>
                  <a:cubicBezTo>
                    <a:pt x="336" y="155"/>
                    <a:pt x="26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9"/>
            <p:cNvSpPr/>
            <p:nvPr/>
          </p:nvSpPr>
          <p:spPr>
            <a:xfrm>
              <a:off x="4043004" y="2081033"/>
              <a:ext cx="60670" cy="26336"/>
            </a:xfrm>
            <a:custGeom>
              <a:rect b="b" l="l" r="r" t="t"/>
              <a:pathLst>
                <a:path extrusionOk="0" h="629" w="1449">
                  <a:moveTo>
                    <a:pt x="807" y="1"/>
                  </a:moveTo>
                  <a:cubicBezTo>
                    <a:pt x="378" y="1"/>
                    <a:pt x="1" y="629"/>
                    <a:pt x="1" y="629"/>
                  </a:cubicBezTo>
                  <a:lnTo>
                    <a:pt x="1449" y="629"/>
                  </a:lnTo>
                  <a:cubicBezTo>
                    <a:pt x="1249" y="158"/>
                    <a:pt x="1022" y="1"/>
                    <a:pt x="807" y="1"/>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9"/>
            <p:cNvSpPr/>
            <p:nvPr/>
          </p:nvSpPr>
          <p:spPr>
            <a:xfrm>
              <a:off x="3982836" y="2099959"/>
              <a:ext cx="39567" cy="36008"/>
            </a:xfrm>
            <a:custGeom>
              <a:rect b="b" l="l" r="r" t="t"/>
              <a:pathLst>
                <a:path extrusionOk="0" h="860" w="945">
                  <a:moveTo>
                    <a:pt x="500" y="0"/>
                  </a:moveTo>
                  <a:cubicBezTo>
                    <a:pt x="309" y="0"/>
                    <a:pt x="106" y="185"/>
                    <a:pt x="1" y="860"/>
                  </a:cubicBezTo>
                  <a:lnTo>
                    <a:pt x="944" y="271"/>
                  </a:lnTo>
                  <a:cubicBezTo>
                    <a:pt x="944" y="271"/>
                    <a:pt x="731" y="0"/>
                    <a:pt x="500"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9"/>
            <p:cNvSpPr/>
            <p:nvPr/>
          </p:nvSpPr>
          <p:spPr>
            <a:xfrm>
              <a:off x="3943519" y="3036643"/>
              <a:ext cx="238659" cy="1586036"/>
            </a:xfrm>
            <a:custGeom>
              <a:rect b="b" l="l" r="r" t="t"/>
              <a:pathLst>
                <a:path extrusionOk="0" h="37880" w="5700">
                  <a:moveTo>
                    <a:pt x="5392" y="0"/>
                  </a:moveTo>
                  <a:cubicBezTo>
                    <a:pt x="5356" y="3102"/>
                    <a:pt x="5340" y="6204"/>
                    <a:pt x="5337" y="9306"/>
                  </a:cubicBezTo>
                  <a:cubicBezTo>
                    <a:pt x="5320" y="12408"/>
                    <a:pt x="5340" y="15510"/>
                    <a:pt x="5340" y="18612"/>
                  </a:cubicBezTo>
                  <a:lnTo>
                    <a:pt x="5368" y="27914"/>
                  </a:lnTo>
                  <a:lnTo>
                    <a:pt x="5375" y="32567"/>
                  </a:lnTo>
                  <a:cubicBezTo>
                    <a:pt x="5368" y="34093"/>
                    <a:pt x="5391" y="35630"/>
                    <a:pt x="5308" y="37144"/>
                  </a:cubicBezTo>
                  <a:lnTo>
                    <a:pt x="5308" y="37144"/>
                  </a:lnTo>
                  <a:cubicBezTo>
                    <a:pt x="4442" y="37290"/>
                    <a:pt x="3565" y="37409"/>
                    <a:pt x="2692" y="37524"/>
                  </a:cubicBezTo>
                  <a:lnTo>
                    <a:pt x="0" y="37879"/>
                  </a:lnTo>
                  <a:cubicBezTo>
                    <a:pt x="900" y="37801"/>
                    <a:pt x="1805" y="37713"/>
                    <a:pt x="2704" y="37619"/>
                  </a:cubicBezTo>
                  <a:cubicBezTo>
                    <a:pt x="3604" y="37524"/>
                    <a:pt x="4504" y="37425"/>
                    <a:pt x="5404" y="37303"/>
                  </a:cubicBezTo>
                  <a:lnTo>
                    <a:pt x="5470" y="37291"/>
                  </a:lnTo>
                  <a:lnTo>
                    <a:pt x="5475" y="37227"/>
                  </a:lnTo>
                  <a:cubicBezTo>
                    <a:pt x="5593" y="35665"/>
                    <a:pt x="5593" y="34122"/>
                    <a:pt x="5628" y="32567"/>
                  </a:cubicBezTo>
                  <a:lnTo>
                    <a:pt x="5660" y="30242"/>
                  </a:lnTo>
                  <a:lnTo>
                    <a:pt x="5672" y="27914"/>
                  </a:lnTo>
                  <a:cubicBezTo>
                    <a:pt x="5679" y="24812"/>
                    <a:pt x="5699" y="21710"/>
                    <a:pt x="5668" y="18608"/>
                  </a:cubicBezTo>
                  <a:cubicBezTo>
                    <a:pt x="5644" y="15506"/>
                    <a:pt x="5632" y="12408"/>
                    <a:pt x="5577" y="9306"/>
                  </a:cubicBezTo>
                  <a:cubicBezTo>
                    <a:pt x="5534" y="6204"/>
                    <a:pt x="5475" y="3102"/>
                    <a:pt x="5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9"/>
            <p:cNvSpPr/>
            <p:nvPr/>
          </p:nvSpPr>
          <p:spPr>
            <a:xfrm>
              <a:off x="3774151" y="3114271"/>
              <a:ext cx="187619" cy="123014"/>
            </a:xfrm>
            <a:custGeom>
              <a:rect b="b" l="l" r="r" t="t"/>
              <a:pathLst>
                <a:path extrusionOk="0" h="2938" w="4481">
                  <a:moveTo>
                    <a:pt x="3392" y="0"/>
                  </a:moveTo>
                  <a:cubicBezTo>
                    <a:pt x="2419" y="0"/>
                    <a:pt x="1074" y="2128"/>
                    <a:pt x="1074" y="2128"/>
                  </a:cubicBezTo>
                  <a:cubicBezTo>
                    <a:pt x="966" y="1857"/>
                    <a:pt x="788" y="1774"/>
                    <a:pt x="611" y="1774"/>
                  </a:cubicBezTo>
                  <a:cubicBezTo>
                    <a:pt x="336" y="1774"/>
                    <a:pt x="63" y="1975"/>
                    <a:pt x="63" y="1975"/>
                  </a:cubicBezTo>
                  <a:cubicBezTo>
                    <a:pt x="63" y="1975"/>
                    <a:pt x="63" y="1975"/>
                    <a:pt x="62" y="1975"/>
                  </a:cubicBezTo>
                  <a:cubicBezTo>
                    <a:pt x="51" y="1975"/>
                    <a:pt x="1" y="1992"/>
                    <a:pt x="533" y="2441"/>
                  </a:cubicBezTo>
                  <a:cubicBezTo>
                    <a:pt x="900" y="2750"/>
                    <a:pt x="1597" y="2937"/>
                    <a:pt x="2229" y="2937"/>
                  </a:cubicBezTo>
                  <a:cubicBezTo>
                    <a:pt x="2597" y="2937"/>
                    <a:pt x="2943" y="2873"/>
                    <a:pt x="3189" y="2733"/>
                  </a:cubicBezTo>
                  <a:cubicBezTo>
                    <a:pt x="3852" y="2346"/>
                    <a:pt x="4480" y="183"/>
                    <a:pt x="3501" y="9"/>
                  </a:cubicBezTo>
                  <a:cubicBezTo>
                    <a:pt x="3465" y="3"/>
                    <a:pt x="3429" y="0"/>
                    <a:pt x="3392"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9"/>
            <p:cNvSpPr/>
            <p:nvPr/>
          </p:nvSpPr>
          <p:spPr>
            <a:xfrm>
              <a:off x="3914963" y="2533360"/>
              <a:ext cx="26797" cy="45931"/>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9"/>
            <p:cNvSpPr/>
            <p:nvPr/>
          </p:nvSpPr>
          <p:spPr>
            <a:xfrm>
              <a:off x="3888208" y="2499780"/>
              <a:ext cx="50244" cy="5619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9"/>
            <p:cNvSpPr/>
            <p:nvPr/>
          </p:nvSpPr>
          <p:spPr>
            <a:xfrm>
              <a:off x="4110081" y="2512174"/>
              <a:ext cx="109909" cy="375616"/>
            </a:xfrm>
            <a:custGeom>
              <a:rect b="b" l="l" r="r" t="t"/>
              <a:pathLst>
                <a:path extrusionOk="0" h="8971" w="2625">
                  <a:moveTo>
                    <a:pt x="2625" y="0"/>
                  </a:moveTo>
                  <a:lnTo>
                    <a:pt x="2625" y="0"/>
                  </a:lnTo>
                  <a:cubicBezTo>
                    <a:pt x="2373" y="738"/>
                    <a:pt x="2140" y="1481"/>
                    <a:pt x="1907" y="2226"/>
                  </a:cubicBezTo>
                  <a:cubicBezTo>
                    <a:pt x="1674" y="2969"/>
                    <a:pt x="1457" y="3714"/>
                    <a:pt x="1232" y="4460"/>
                  </a:cubicBezTo>
                  <a:cubicBezTo>
                    <a:pt x="1019" y="5210"/>
                    <a:pt x="798" y="5960"/>
                    <a:pt x="592" y="6710"/>
                  </a:cubicBezTo>
                  <a:cubicBezTo>
                    <a:pt x="388" y="7459"/>
                    <a:pt x="186" y="8213"/>
                    <a:pt x="0" y="8971"/>
                  </a:cubicBezTo>
                  <a:cubicBezTo>
                    <a:pt x="253" y="8233"/>
                    <a:pt x="490" y="7491"/>
                    <a:pt x="723" y="6745"/>
                  </a:cubicBezTo>
                  <a:cubicBezTo>
                    <a:pt x="952" y="6003"/>
                    <a:pt x="1169" y="5253"/>
                    <a:pt x="1397" y="4512"/>
                  </a:cubicBezTo>
                  <a:cubicBezTo>
                    <a:pt x="1607" y="3761"/>
                    <a:pt x="1828" y="3011"/>
                    <a:pt x="2033" y="2262"/>
                  </a:cubicBezTo>
                  <a:cubicBezTo>
                    <a:pt x="2239" y="1512"/>
                    <a:pt x="2439" y="758"/>
                    <a:pt x="2625"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9"/>
            <p:cNvSpPr/>
            <p:nvPr/>
          </p:nvSpPr>
          <p:spPr>
            <a:xfrm>
              <a:off x="4005990" y="2887752"/>
              <a:ext cx="104131" cy="504031"/>
            </a:xfrm>
            <a:custGeom>
              <a:rect b="b" l="l" r="r" t="t"/>
              <a:pathLst>
                <a:path extrusionOk="0" h="12038" w="2487">
                  <a:moveTo>
                    <a:pt x="2486" y="1"/>
                  </a:moveTo>
                  <a:lnTo>
                    <a:pt x="2486" y="1"/>
                  </a:lnTo>
                  <a:cubicBezTo>
                    <a:pt x="1358" y="1438"/>
                    <a:pt x="0" y="12037"/>
                    <a:pt x="0" y="12037"/>
                  </a:cubicBezTo>
                  <a:lnTo>
                    <a:pt x="639" y="11911"/>
                  </a:lnTo>
                  <a:cubicBezTo>
                    <a:pt x="639" y="10246"/>
                    <a:pt x="2486" y="1"/>
                    <a:pt x="2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9"/>
            <p:cNvSpPr/>
            <p:nvPr/>
          </p:nvSpPr>
          <p:spPr>
            <a:xfrm>
              <a:off x="3919066" y="3371900"/>
              <a:ext cx="409530" cy="364981"/>
            </a:xfrm>
            <a:custGeom>
              <a:rect b="b" l="l" r="r" t="t"/>
              <a:pathLst>
                <a:path extrusionOk="0" h="8717" w="9781">
                  <a:moveTo>
                    <a:pt x="7412" y="1"/>
                  </a:moveTo>
                  <a:lnTo>
                    <a:pt x="2076" y="384"/>
                  </a:lnTo>
                  <a:cubicBezTo>
                    <a:pt x="2076" y="384"/>
                    <a:pt x="1" y="6292"/>
                    <a:pt x="1047" y="7630"/>
                  </a:cubicBezTo>
                  <a:cubicBezTo>
                    <a:pt x="1626" y="8372"/>
                    <a:pt x="3370" y="8717"/>
                    <a:pt x="5052" y="8717"/>
                  </a:cubicBezTo>
                  <a:cubicBezTo>
                    <a:pt x="6403" y="8717"/>
                    <a:pt x="7715" y="8494"/>
                    <a:pt x="8351" y="8075"/>
                  </a:cubicBezTo>
                  <a:cubicBezTo>
                    <a:pt x="9780" y="7133"/>
                    <a:pt x="8469" y="1438"/>
                    <a:pt x="7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9"/>
            <p:cNvSpPr/>
            <p:nvPr/>
          </p:nvSpPr>
          <p:spPr>
            <a:xfrm>
              <a:off x="4013737" y="3379688"/>
              <a:ext cx="211402" cy="24661"/>
            </a:xfrm>
            <a:custGeom>
              <a:rect b="b" l="l" r="r" t="t"/>
              <a:pathLst>
                <a:path extrusionOk="0" h="589" w="5049">
                  <a:moveTo>
                    <a:pt x="5037" y="0"/>
                  </a:moveTo>
                  <a:cubicBezTo>
                    <a:pt x="4855" y="13"/>
                    <a:pt x="589" y="257"/>
                    <a:pt x="1" y="423"/>
                  </a:cubicBezTo>
                  <a:lnTo>
                    <a:pt x="48" y="589"/>
                  </a:lnTo>
                  <a:cubicBezTo>
                    <a:pt x="620" y="427"/>
                    <a:pt x="5006" y="175"/>
                    <a:pt x="5048" y="170"/>
                  </a:cubicBezTo>
                  <a:lnTo>
                    <a:pt x="50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99" name="Google Shape;1799;p39"/>
          <p:cNvPicPr preferRelativeResize="0"/>
          <p:nvPr/>
        </p:nvPicPr>
        <p:blipFill>
          <a:blip r:embed="rId3">
            <a:alphaModFix/>
          </a:blip>
          <a:stretch>
            <a:fillRect/>
          </a:stretch>
        </p:blipFill>
        <p:spPr>
          <a:xfrm>
            <a:off x="5038050" y="2955825"/>
            <a:ext cx="2508075" cy="19933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4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in data</a:t>
            </a:r>
            <a:endParaRPr/>
          </a:p>
        </p:txBody>
      </p:sp>
      <p:sp>
        <p:nvSpPr>
          <p:cNvPr id="1805" name="Google Shape;1805;p40"/>
          <p:cNvSpPr txBox="1"/>
          <p:nvPr/>
        </p:nvSpPr>
        <p:spPr>
          <a:xfrm>
            <a:off x="293650" y="1664075"/>
            <a:ext cx="814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SemiBold"/>
                <a:ea typeface="Barlow SemiBold"/>
                <a:cs typeface="Barlow SemiBold"/>
                <a:sym typeface="Barlow SemiBold"/>
              </a:rPr>
              <a:t>Challenge: Due to nan value in 1 row, we were not able to change the data type of product code “Code”</a:t>
            </a:r>
            <a:endParaRPr>
              <a:latin typeface="Barlow SemiBold"/>
              <a:ea typeface="Barlow SemiBold"/>
              <a:cs typeface="Barlow SemiBold"/>
              <a:sym typeface="Barlow SemiBold"/>
            </a:endParaRPr>
          </a:p>
          <a:p>
            <a:pPr indent="0" lvl="0" marL="457200" rtl="0" algn="l">
              <a:spcBef>
                <a:spcPts val="0"/>
              </a:spcBef>
              <a:spcAft>
                <a:spcPts val="0"/>
              </a:spcAft>
              <a:buNone/>
            </a:pPr>
            <a:r>
              <a:t/>
            </a:r>
            <a:endParaRPr>
              <a:latin typeface="Barlow SemiBold"/>
              <a:ea typeface="Barlow SemiBold"/>
              <a:cs typeface="Barlow SemiBold"/>
              <a:sym typeface="Barlow SemiBold"/>
            </a:endParaRPr>
          </a:p>
          <a:p>
            <a:pPr indent="0" lvl="0" marL="0" rtl="0" algn="l">
              <a:spcBef>
                <a:spcPts val="0"/>
              </a:spcBef>
              <a:spcAft>
                <a:spcPts val="0"/>
              </a:spcAft>
              <a:buNone/>
            </a:pPr>
            <a:r>
              <a:rPr lang="en">
                <a:latin typeface="Barlow SemiBold"/>
                <a:ea typeface="Barlow SemiBold"/>
                <a:cs typeface="Barlow SemiBold"/>
                <a:sym typeface="Barlow SemiBold"/>
              </a:rPr>
              <a:t>Solution: We removed the row from data</a:t>
            </a:r>
            <a:endParaRPr>
              <a:latin typeface="Barlow SemiBold"/>
              <a:ea typeface="Barlow SemiBold"/>
              <a:cs typeface="Barlow SemiBold"/>
              <a:sym typeface="Barlow SemiBold"/>
            </a:endParaRPr>
          </a:p>
        </p:txBody>
      </p:sp>
      <p:pic>
        <p:nvPicPr>
          <p:cNvPr id="1806" name="Google Shape;1806;p40"/>
          <p:cNvPicPr preferRelativeResize="0"/>
          <p:nvPr/>
        </p:nvPicPr>
        <p:blipFill rotWithShape="1">
          <a:blip r:embed="rId3">
            <a:alphaModFix/>
          </a:blip>
          <a:srcRect b="0" l="2069" r="8332" t="0"/>
          <a:stretch/>
        </p:blipFill>
        <p:spPr>
          <a:xfrm>
            <a:off x="0" y="3104439"/>
            <a:ext cx="4180500" cy="1747360"/>
          </a:xfrm>
          <a:prstGeom prst="rect">
            <a:avLst/>
          </a:prstGeom>
          <a:noFill/>
          <a:ln>
            <a:noFill/>
          </a:ln>
        </p:spPr>
      </p:pic>
      <p:pic>
        <p:nvPicPr>
          <p:cNvPr id="1807" name="Google Shape;1807;p40"/>
          <p:cNvPicPr preferRelativeResize="0"/>
          <p:nvPr/>
        </p:nvPicPr>
        <p:blipFill>
          <a:blip r:embed="rId4">
            <a:alphaModFix/>
          </a:blip>
          <a:stretch>
            <a:fillRect/>
          </a:stretch>
        </p:blipFill>
        <p:spPr>
          <a:xfrm>
            <a:off x="4287250" y="3006550"/>
            <a:ext cx="4714348" cy="1666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3" name="Shape 283"/>
        <p:cNvGrpSpPr/>
        <p:nvPr/>
      </p:nvGrpSpPr>
      <p:grpSpPr>
        <a:xfrm>
          <a:off x="0" y="0"/>
          <a:ext cx="0" cy="0"/>
          <a:chOff x="0" y="0"/>
          <a:chExt cx="0" cy="0"/>
        </a:xfrm>
      </p:grpSpPr>
      <p:grpSp>
        <p:nvGrpSpPr>
          <p:cNvPr id="284" name="Google Shape;284;p23"/>
          <p:cNvGrpSpPr/>
          <p:nvPr/>
        </p:nvGrpSpPr>
        <p:grpSpPr>
          <a:xfrm>
            <a:off x="319500" y="440850"/>
            <a:ext cx="2555700" cy="2301750"/>
            <a:chOff x="319500" y="0"/>
            <a:chExt cx="2555700" cy="2301750"/>
          </a:xfrm>
        </p:grpSpPr>
        <p:sp>
          <p:nvSpPr>
            <p:cNvPr id="285" name="Google Shape;285;p23"/>
            <p:cNvSpPr/>
            <p:nvPr/>
          </p:nvSpPr>
          <p:spPr>
            <a:xfrm>
              <a:off x="319500" y="363150"/>
              <a:ext cx="25557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3"/>
            <p:cNvGrpSpPr/>
            <p:nvPr/>
          </p:nvGrpSpPr>
          <p:grpSpPr>
            <a:xfrm>
              <a:off x="2582400" y="0"/>
              <a:ext cx="46887" cy="641924"/>
              <a:chOff x="2783050" y="0"/>
              <a:chExt cx="46887" cy="641924"/>
            </a:xfrm>
          </p:grpSpPr>
          <p:sp>
            <p:nvSpPr>
              <p:cNvPr id="289" name="Google Shape;289;p2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 name="Google Shape;291;p23"/>
          <p:cNvGrpSpPr/>
          <p:nvPr/>
        </p:nvGrpSpPr>
        <p:grpSpPr>
          <a:xfrm>
            <a:off x="3294150" y="440850"/>
            <a:ext cx="2555700" cy="2301750"/>
            <a:chOff x="3294150" y="0"/>
            <a:chExt cx="2555700" cy="2301750"/>
          </a:xfrm>
        </p:grpSpPr>
        <p:sp>
          <p:nvSpPr>
            <p:cNvPr id="292" name="Google Shape;292;p23"/>
            <p:cNvSpPr/>
            <p:nvPr/>
          </p:nvSpPr>
          <p:spPr>
            <a:xfrm>
              <a:off x="3294150" y="363150"/>
              <a:ext cx="25557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23"/>
            <p:cNvGrpSpPr/>
            <p:nvPr/>
          </p:nvGrpSpPr>
          <p:grpSpPr>
            <a:xfrm>
              <a:off x="5557050" y="0"/>
              <a:ext cx="46887" cy="641924"/>
              <a:chOff x="2783050" y="0"/>
              <a:chExt cx="46887" cy="641924"/>
            </a:xfrm>
          </p:grpSpPr>
          <p:sp>
            <p:nvSpPr>
              <p:cNvPr id="296" name="Google Shape;296;p2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 name="Google Shape;298;p23"/>
          <p:cNvGrpSpPr/>
          <p:nvPr/>
        </p:nvGrpSpPr>
        <p:grpSpPr>
          <a:xfrm>
            <a:off x="6268800" y="440850"/>
            <a:ext cx="2555700" cy="2301750"/>
            <a:chOff x="6268800" y="0"/>
            <a:chExt cx="2555700" cy="2301750"/>
          </a:xfrm>
        </p:grpSpPr>
        <p:sp>
          <p:nvSpPr>
            <p:cNvPr id="299" name="Google Shape;299;p23"/>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6268800" y="363150"/>
              <a:ext cx="25557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65022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65219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3"/>
            <p:cNvGrpSpPr/>
            <p:nvPr/>
          </p:nvGrpSpPr>
          <p:grpSpPr>
            <a:xfrm>
              <a:off x="8531700" y="0"/>
              <a:ext cx="46887" cy="641924"/>
              <a:chOff x="2783050" y="0"/>
              <a:chExt cx="46887" cy="641924"/>
            </a:xfrm>
          </p:grpSpPr>
          <p:sp>
            <p:nvSpPr>
              <p:cNvPr id="304" name="Google Shape;304;p2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 name="Google Shape;306;p23"/>
          <p:cNvGrpSpPr/>
          <p:nvPr/>
        </p:nvGrpSpPr>
        <p:grpSpPr>
          <a:xfrm>
            <a:off x="319500" y="2585150"/>
            <a:ext cx="2555700" cy="2301750"/>
            <a:chOff x="319500" y="0"/>
            <a:chExt cx="2555700" cy="2301750"/>
          </a:xfrm>
        </p:grpSpPr>
        <p:sp>
          <p:nvSpPr>
            <p:cNvPr id="307" name="Google Shape;307;p23"/>
            <p:cNvSpPr/>
            <p:nvPr/>
          </p:nvSpPr>
          <p:spPr>
            <a:xfrm>
              <a:off x="319500" y="363150"/>
              <a:ext cx="25557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3"/>
            <p:cNvGrpSpPr/>
            <p:nvPr/>
          </p:nvGrpSpPr>
          <p:grpSpPr>
            <a:xfrm>
              <a:off x="2582400" y="0"/>
              <a:ext cx="46887" cy="641924"/>
              <a:chOff x="2783050" y="0"/>
              <a:chExt cx="46887" cy="641924"/>
            </a:xfrm>
          </p:grpSpPr>
          <p:sp>
            <p:nvSpPr>
              <p:cNvPr id="311" name="Google Shape;311;p2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 name="Google Shape;313;p23"/>
          <p:cNvGrpSpPr/>
          <p:nvPr/>
        </p:nvGrpSpPr>
        <p:grpSpPr>
          <a:xfrm>
            <a:off x="3294150" y="2585150"/>
            <a:ext cx="2555700" cy="2301750"/>
            <a:chOff x="3294150" y="0"/>
            <a:chExt cx="2555700" cy="2301750"/>
          </a:xfrm>
        </p:grpSpPr>
        <p:sp>
          <p:nvSpPr>
            <p:cNvPr id="314" name="Google Shape;314;p23"/>
            <p:cNvSpPr/>
            <p:nvPr/>
          </p:nvSpPr>
          <p:spPr>
            <a:xfrm>
              <a:off x="3294150" y="363150"/>
              <a:ext cx="25557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352757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354729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3"/>
            <p:cNvGrpSpPr/>
            <p:nvPr/>
          </p:nvGrpSpPr>
          <p:grpSpPr>
            <a:xfrm>
              <a:off x="5557050" y="0"/>
              <a:ext cx="46887" cy="641924"/>
              <a:chOff x="2783050" y="0"/>
              <a:chExt cx="46887" cy="641924"/>
            </a:xfrm>
          </p:grpSpPr>
          <p:sp>
            <p:nvSpPr>
              <p:cNvPr id="318" name="Google Shape;318;p2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 name="Google Shape;320;p23"/>
          <p:cNvGrpSpPr/>
          <p:nvPr/>
        </p:nvGrpSpPr>
        <p:grpSpPr>
          <a:xfrm>
            <a:off x="6282025" y="2585150"/>
            <a:ext cx="2555700" cy="2301750"/>
            <a:chOff x="6268800" y="0"/>
            <a:chExt cx="2555700" cy="2301750"/>
          </a:xfrm>
        </p:grpSpPr>
        <p:sp>
          <p:nvSpPr>
            <p:cNvPr id="321" name="Google Shape;321;p23"/>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6268800" y="363150"/>
              <a:ext cx="2555700" cy="193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a:off x="65022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65219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3"/>
            <p:cNvGrpSpPr/>
            <p:nvPr/>
          </p:nvGrpSpPr>
          <p:grpSpPr>
            <a:xfrm>
              <a:off x="8531700" y="0"/>
              <a:ext cx="46887" cy="641924"/>
              <a:chOff x="2783050" y="0"/>
              <a:chExt cx="46887" cy="641924"/>
            </a:xfrm>
          </p:grpSpPr>
          <p:sp>
            <p:nvSpPr>
              <p:cNvPr id="326" name="Google Shape;326;p23"/>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8" name="Google Shape;328;p23"/>
          <p:cNvSpPr txBox="1"/>
          <p:nvPr>
            <p:ph type="ctrTitle"/>
          </p:nvPr>
        </p:nvSpPr>
        <p:spPr>
          <a:xfrm>
            <a:off x="262400" y="2164800"/>
            <a:ext cx="2508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     Aamaya Kumar</a:t>
            </a:r>
            <a:endParaRPr sz="1800"/>
          </a:p>
        </p:txBody>
      </p:sp>
      <p:sp>
        <p:nvSpPr>
          <p:cNvPr id="329" name="Google Shape;329;p23"/>
          <p:cNvSpPr txBox="1"/>
          <p:nvPr>
            <p:ph idx="7" type="ctrTitle"/>
          </p:nvPr>
        </p:nvSpPr>
        <p:spPr>
          <a:xfrm>
            <a:off x="3813076" y="-88825"/>
            <a:ext cx="1858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TEAM</a:t>
            </a:r>
            <a:endParaRPr/>
          </a:p>
        </p:txBody>
      </p:sp>
      <p:sp>
        <p:nvSpPr>
          <p:cNvPr id="330" name="Google Shape;330;p23"/>
          <p:cNvSpPr txBox="1"/>
          <p:nvPr>
            <p:ph type="ctrTitle"/>
          </p:nvPr>
        </p:nvSpPr>
        <p:spPr>
          <a:xfrm>
            <a:off x="3265600" y="2164800"/>
            <a:ext cx="2508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Rahul Madan</a:t>
            </a:r>
            <a:endParaRPr sz="1800"/>
          </a:p>
        </p:txBody>
      </p:sp>
      <p:sp>
        <p:nvSpPr>
          <p:cNvPr id="331" name="Google Shape;331;p23"/>
          <p:cNvSpPr txBox="1"/>
          <p:nvPr>
            <p:ph type="ctrTitle"/>
          </p:nvPr>
        </p:nvSpPr>
        <p:spPr>
          <a:xfrm>
            <a:off x="6296494" y="2159746"/>
            <a:ext cx="2508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Hriday Pradhan</a:t>
            </a:r>
            <a:endParaRPr sz="1800"/>
          </a:p>
        </p:txBody>
      </p:sp>
      <p:sp>
        <p:nvSpPr>
          <p:cNvPr id="332" name="Google Shape;332;p23"/>
          <p:cNvSpPr txBox="1"/>
          <p:nvPr>
            <p:ph type="ctrTitle"/>
          </p:nvPr>
        </p:nvSpPr>
        <p:spPr>
          <a:xfrm>
            <a:off x="267843" y="4374600"/>
            <a:ext cx="2508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Mehak Agrawal</a:t>
            </a:r>
            <a:endParaRPr sz="1800"/>
          </a:p>
        </p:txBody>
      </p:sp>
      <p:sp>
        <p:nvSpPr>
          <p:cNvPr id="333" name="Google Shape;333;p23"/>
          <p:cNvSpPr txBox="1"/>
          <p:nvPr>
            <p:ph type="ctrTitle"/>
          </p:nvPr>
        </p:nvSpPr>
        <p:spPr>
          <a:xfrm>
            <a:off x="3271043" y="4374600"/>
            <a:ext cx="2508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  Kathyayani Rana</a:t>
            </a:r>
            <a:endParaRPr sz="1700"/>
          </a:p>
        </p:txBody>
      </p:sp>
      <p:sp>
        <p:nvSpPr>
          <p:cNvPr id="334" name="Google Shape;334;p23"/>
          <p:cNvSpPr txBox="1"/>
          <p:nvPr>
            <p:ph type="ctrTitle"/>
          </p:nvPr>
        </p:nvSpPr>
        <p:spPr>
          <a:xfrm>
            <a:off x="6301937" y="4369546"/>
            <a:ext cx="25089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Eshaan Sharma</a:t>
            </a:r>
            <a:endParaRPr sz="1800"/>
          </a:p>
        </p:txBody>
      </p:sp>
      <p:pic>
        <p:nvPicPr>
          <p:cNvPr id="335" name="Google Shape;335;p23"/>
          <p:cNvPicPr preferRelativeResize="0"/>
          <p:nvPr/>
        </p:nvPicPr>
        <p:blipFill rotWithShape="1">
          <a:blip r:embed="rId3">
            <a:alphaModFix/>
          </a:blip>
          <a:srcRect b="0" l="12736" r="17592" t="0"/>
          <a:stretch/>
        </p:blipFill>
        <p:spPr>
          <a:xfrm>
            <a:off x="929350" y="949013"/>
            <a:ext cx="1336003" cy="1345750"/>
          </a:xfrm>
          <a:prstGeom prst="rect">
            <a:avLst/>
          </a:prstGeom>
          <a:noFill/>
          <a:ln>
            <a:noFill/>
          </a:ln>
        </p:spPr>
      </p:pic>
      <p:pic>
        <p:nvPicPr>
          <p:cNvPr id="336" name="Google Shape;336;p23"/>
          <p:cNvPicPr preferRelativeResize="0"/>
          <p:nvPr/>
        </p:nvPicPr>
        <p:blipFill rotWithShape="1">
          <a:blip r:embed="rId4">
            <a:alphaModFix/>
          </a:blip>
          <a:srcRect b="41900" l="18330" r="18330" t="-2591"/>
          <a:stretch/>
        </p:blipFill>
        <p:spPr>
          <a:xfrm>
            <a:off x="3817675" y="913375"/>
            <a:ext cx="1517496" cy="1428124"/>
          </a:xfrm>
          <a:prstGeom prst="rect">
            <a:avLst/>
          </a:prstGeom>
          <a:noFill/>
          <a:ln>
            <a:noFill/>
          </a:ln>
        </p:spPr>
      </p:pic>
      <p:pic>
        <p:nvPicPr>
          <p:cNvPr id="337" name="Google Shape;337;p23"/>
          <p:cNvPicPr preferRelativeResize="0"/>
          <p:nvPr/>
        </p:nvPicPr>
        <p:blipFill rotWithShape="1">
          <a:blip r:embed="rId5">
            <a:alphaModFix/>
          </a:blip>
          <a:srcRect b="45979" l="24980" r="27172" t="15656"/>
          <a:stretch/>
        </p:blipFill>
        <p:spPr>
          <a:xfrm>
            <a:off x="854300" y="3043425"/>
            <a:ext cx="1335999" cy="1428124"/>
          </a:xfrm>
          <a:prstGeom prst="rect">
            <a:avLst/>
          </a:prstGeom>
          <a:noFill/>
          <a:ln>
            <a:noFill/>
          </a:ln>
        </p:spPr>
      </p:pic>
      <p:pic>
        <p:nvPicPr>
          <p:cNvPr id="338" name="Google Shape;338;p23"/>
          <p:cNvPicPr preferRelativeResize="0"/>
          <p:nvPr/>
        </p:nvPicPr>
        <p:blipFill rotWithShape="1">
          <a:blip r:embed="rId6">
            <a:alphaModFix/>
          </a:blip>
          <a:srcRect b="29318" l="0" r="0" t="27182"/>
          <a:stretch/>
        </p:blipFill>
        <p:spPr>
          <a:xfrm>
            <a:off x="3874012" y="3189575"/>
            <a:ext cx="1429094" cy="1345751"/>
          </a:xfrm>
          <a:prstGeom prst="rect">
            <a:avLst/>
          </a:prstGeom>
          <a:noFill/>
          <a:ln>
            <a:noFill/>
          </a:ln>
        </p:spPr>
      </p:pic>
      <p:pic>
        <p:nvPicPr>
          <p:cNvPr id="339" name="Google Shape;339;p23"/>
          <p:cNvPicPr preferRelativeResize="0"/>
          <p:nvPr/>
        </p:nvPicPr>
        <p:blipFill rotWithShape="1">
          <a:blip r:embed="rId7">
            <a:alphaModFix/>
          </a:blip>
          <a:srcRect b="29105" l="7037" r="0" t="3676"/>
          <a:stretch/>
        </p:blipFill>
        <p:spPr>
          <a:xfrm>
            <a:off x="6878650" y="942713"/>
            <a:ext cx="1229499" cy="1358376"/>
          </a:xfrm>
          <a:prstGeom prst="rect">
            <a:avLst/>
          </a:prstGeom>
          <a:noFill/>
          <a:ln>
            <a:noFill/>
          </a:ln>
        </p:spPr>
      </p:pic>
      <p:pic>
        <p:nvPicPr>
          <p:cNvPr id="340" name="Google Shape;340;p23"/>
          <p:cNvPicPr preferRelativeResize="0"/>
          <p:nvPr/>
        </p:nvPicPr>
        <p:blipFill rotWithShape="1">
          <a:blip r:embed="rId8">
            <a:alphaModFix/>
          </a:blip>
          <a:srcRect b="32685" l="0" r="0" t="5043"/>
          <a:stretch/>
        </p:blipFill>
        <p:spPr>
          <a:xfrm>
            <a:off x="6706625" y="3078300"/>
            <a:ext cx="1636017" cy="1358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41"/>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 in data</a:t>
            </a:r>
            <a:endParaRPr/>
          </a:p>
        </p:txBody>
      </p:sp>
      <p:pic>
        <p:nvPicPr>
          <p:cNvPr id="1813" name="Google Shape;1813;p41"/>
          <p:cNvPicPr preferRelativeResize="0"/>
          <p:nvPr/>
        </p:nvPicPr>
        <p:blipFill>
          <a:blip r:embed="rId3">
            <a:alphaModFix/>
          </a:blip>
          <a:stretch>
            <a:fillRect/>
          </a:stretch>
        </p:blipFill>
        <p:spPr>
          <a:xfrm>
            <a:off x="1478325" y="2495375"/>
            <a:ext cx="4786424" cy="2596375"/>
          </a:xfrm>
          <a:prstGeom prst="rect">
            <a:avLst/>
          </a:prstGeom>
          <a:noFill/>
          <a:ln>
            <a:noFill/>
          </a:ln>
        </p:spPr>
      </p:pic>
      <p:sp>
        <p:nvSpPr>
          <p:cNvPr id="1814" name="Google Shape;1814;p41"/>
          <p:cNvSpPr txBox="1"/>
          <p:nvPr/>
        </p:nvSpPr>
        <p:spPr>
          <a:xfrm>
            <a:off x="281950" y="1558625"/>
            <a:ext cx="8142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Barlow SemiBold"/>
                <a:ea typeface="Barlow SemiBold"/>
                <a:cs typeface="Barlow SemiBold"/>
                <a:sym typeface="Barlow SemiBold"/>
              </a:rPr>
              <a:t>Challenge: Items having same names are having different product code “Code” </a:t>
            </a:r>
            <a:endParaRPr sz="1500">
              <a:latin typeface="Barlow SemiBold"/>
              <a:ea typeface="Barlow SemiBold"/>
              <a:cs typeface="Barlow SemiBold"/>
              <a:sym typeface="Barlow SemiBold"/>
            </a:endParaRPr>
          </a:p>
          <a:p>
            <a:pPr indent="0" lvl="0" marL="0" rtl="0" algn="l">
              <a:spcBef>
                <a:spcPts val="0"/>
              </a:spcBef>
              <a:spcAft>
                <a:spcPts val="0"/>
              </a:spcAft>
              <a:buNone/>
            </a:pPr>
            <a:r>
              <a:t/>
            </a:r>
            <a:endParaRPr sz="1500">
              <a:latin typeface="Barlow SemiBold"/>
              <a:ea typeface="Barlow SemiBold"/>
              <a:cs typeface="Barlow SemiBold"/>
              <a:sym typeface="Barlow SemiBold"/>
            </a:endParaRPr>
          </a:p>
          <a:p>
            <a:pPr indent="0" lvl="0" marL="0" rtl="0" algn="l">
              <a:spcBef>
                <a:spcPts val="0"/>
              </a:spcBef>
              <a:spcAft>
                <a:spcPts val="0"/>
              </a:spcAft>
              <a:buNone/>
            </a:pPr>
            <a:r>
              <a:rPr lang="en" sz="1500">
                <a:latin typeface="Barlow SemiBold"/>
                <a:ea typeface="Barlow SemiBold"/>
                <a:cs typeface="Barlow SemiBold"/>
                <a:sym typeface="Barlow SemiBold"/>
              </a:rPr>
              <a:t>Solution: similar product grouping using python</a:t>
            </a:r>
            <a:endParaRPr sz="1500">
              <a:latin typeface="Barlow SemiBold"/>
              <a:ea typeface="Barlow SemiBold"/>
              <a:cs typeface="Barlow SemiBold"/>
              <a:sym typeface="Barlow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18" name="Shape 1818"/>
        <p:cNvGrpSpPr/>
        <p:nvPr/>
      </p:nvGrpSpPr>
      <p:grpSpPr>
        <a:xfrm>
          <a:off x="0" y="0"/>
          <a:ext cx="0" cy="0"/>
          <a:chOff x="0" y="0"/>
          <a:chExt cx="0" cy="0"/>
        </a:xfrm>
      </p:grpSpPr>
      <p:grpSp>
        <p:nvGrpSpPr>
          <p:cNvPr id="1819" name="Google Shape;1819;p42"/>
          <p:cNvGrpSpPr/>
          <p:nvPr/>
        </p:nvGrpSpPr>
        <p:grpSpPr>
          <a:xfrm>
            <a:off x="3123184" y="541125"/>
            <a:ext cx="5701789" cy="3888600"/>
            <a:chOff x="2001575" y="1865051"/>
            <a:chExt cx="6822770" cy="3888600"/>
          </a:xfrm>
        </p:grpSpPr>
        <p:sp>
          <p:nvSpPr>
            <p:cNvPr id="1820" name="Google Shape;1820;p42"/>
            <p:cNvSpPr/>
            <p:nvPr/>
          </p:nvSpPr>
          <p:spPr>
            <a:xfrm>
              <a:off x="2455645" y="1865051"/>
              <a:ext cx="6368700" cy="3888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2"/>
            <p:cNvSpPr/>
            <p:nvPr/>
          </p:nvSpPr>
          <p:spPr>
            <a:xfrm rot="-5400000">
              <a:off x="1976825" y="251885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42"/>
          <p:cNvSpPr/>
          <p:nvPr/>
        </p:nvSpPr>
        <p:spPr>
          <a:xfrm>
            <a:off x="3214758" y="4518769"/>
            <a:ext cx="1474711" cy="337932"/>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2"/>
          <p:cNvSpPr txBox="1"/>
          <p:nvPr>
            <p:ph type="title"/>
          </p:nvPr>
        </p:nvSpPr>
        <p:spPr>
          <a:xfrm>
            <a:off x="1973050" y="-175625"/>
            <a:ext cx="6091800" cy="2041200"/>
          </a:xfrm>
          <a:prstGeom prst="rect">
            <a:avLst/>
          </a:prstGeom>
        </p:spPr>
        <p:txBody>
          <a:bodyPr anchorCtr="0" anchor="ctr" bIns="91425" lIns="91425" spcFirstLastPara="1" rIns="91425" wrap="square" tIns="182875">
            <a:noAutofit/>
          </a:bodyPr>
          <a:lstStyle/>
          <a:p>
            <a:pPr indent="0" lvl="0" marL="0" rtl="0" algn="r">
              <a:spcBef>
                <a:spcPts val="0"/>
              </a:spcBef>
              <a:spcAft>
                <a:spcPts val="0"/>
              </a:spcAft>
              <a:buNone/>
            </a:pPr>
            <a:r>
              <a:rPr lang="en" sz="3400"/>
              <a:t>Similar product grouping</a:t>
            </a:r>
            <a:endParaRPr sz="3400"/>
          </a:p>
        </p:txBody>
      </p:sp>
      <p:sp>
        <p:nvSpPr>
          <p:cNvPr id="1824" name="Google Shape;1824;p42"/>
          <p:cNvSpPr/>
          <p:nvPr/>
        </p:nvSpPr>
        <p:spPr>
          <a:xfrm>
            <a:off x="2356450" y="2303507"/>
            <a:ext cx="19066" cy="171672"/>
          </a:xfrm>
          <a:custGeom>
            <a:rect b="b" l="l" r="r" t="t"/>
            <a:pathLst>
              <a:path extrusionOk="0" h="4547" w="505">
                <a:moveTo>
                  <a:pt x="1" y="1"/>
                </a:moveTo>
                <a:cubicBezTo>
                  <a:pt x="103" y="367"/>
                  <a:pt x="139" y="747"/>
                  <a:pt x="173" y="1128"/>
                </a:cubicBezTo>
                <a:cubicBezTo>
                  <a:pt x="205" y="1505"/>
                  <a:pt x="226" y="1886"/>
                  <a:pt x="240" y="2266"/>
                </a:cubicBezTo>
                <a:cubicBezTo>
                  <a:pt x="269" y="3024"/>
                  <a:pt x="279" y="3785"/>
                  <a:pt x="272" y="4546"/>
                </a:cubicBezTo>
                <a:lnTo>
                  <a:pt x="505" y="4543"/>
                </a:lnTo>
                <a:cubicBezTo>
                  <a:pt x="473" y="3777"/>
                  <a:pt x="424" y="3016"/>
                  <a:pt x="357" y="2255"/>
                </a:cubicBezTo>
                <a:cubicBezTo>
                  <a:pt x="321" y="1879"/>
                  <a:pt x="282" y="1498"/>
                  <a:pt x="233" y="1121"/>
                </a:cubicBezTo>
                <a:cubicBezTo>
                  <a:pt x="177" y="744"/>
                  <a:pt x="121" y="363"/>
                  <a:pt x="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5" name="Google Shape;1825;p42"/>
          <p:cNvGrpSpPr/>
          <p:nvPr/>
        </p:nvGrpSpPr>
        <p:grpSpPr>
          <a:xfrm>
            <a:off x="586932" y="1080441"/>
            <a:ext cx="2563833" cy="3776106"/>
            <a:chOff x="586952" y="1906150"/>
            <a:chExt cx="2003307" cy="2950544"/>
          </a:xfrm>
        </p:grpSpPr>
        <p:sp>
          <p:nvSpPr>
            <p:cNvPr id="1826" name="Google Shape;1826;p42"/>
            <p:cNvSpPr/>
            <p:nvPr/>
          </p:nvSpPr>
          <p:spPr>
            <a:xfrm>
              <a:off x="586952" y="4592650"/>
              <a:ext cx="2003307"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2"/>
            <p:cNvSpPr/>
            <p:nvPr/>
          </p:nvSpPr>
          <p:spPr>
            <a:xfrm>
              <a:off x="1221877" y="3430001"/>
              <a:ext cx="928584" cy="1085532"/>
            </a:xfrm>
            <a:custGeom>
              <a:rect b="b" l="l" r="r" t="t"/>
              <a:pathLst>
                <a:path extrusionOk="0" h="28752" w="24595">
                  <a:moveTo>
                    <a:pt x="503" y="0"/>
                  </a:moveTo>
                  <a:cubicBezTo>
                    <a:pt x="503" y="0"/>
                    <a:pt x="183" y="5131"/>
                    <a:pt x="412" y="6917"/>
                  </a:cubicBezTo>
                  <a:cubicBezTo>
                    <a:pt x="641" y="8704"/>
                    <a:pt x="1053" y="21875"/>
                    <a:pt x="1145" y="22746"/>
                  </a:cubicBezTo>
                  <a:cubicBezTo>
                    <a:pt x="1237" y="23616"/>
                    <a:pt x="458" y="24987"/>
                    <a:pt x="778" y="25261"/>
                  </a:cubicBezTo>
                  <a:cubicBezTo>
                    <a:pt x="1100" y="25536"/>
                    <a:pt x="550" y="26040"/>
                    <a:pt x="275" y="26773"/>
                  </a:cubicBezTo>
                  <a:cubicBezTo>
                    <a:pt x="0" y="27506"/>
                    <a:pt x="641" y="28743"/>
                    <a:pt x="641" y="28743"/>
                  </a:cubicBezTo>
                  <a:cubicBezTo>
                    <a:pt x="641" y="28743"/>
                    <a:pt x="704" y="28752"/>
                    <a:pt x="825" y="28752"/>
                  </a:cubicBezTo>
                  <a:cubicBezTo>
                    <a:pt x="1190" y="28752"/>
                    <a:pt x="2083" y="28674"/>
                    <a:pt x="3390" y="28055"/>
                  </a:cubicBezTo>
                  <a:cubicBezTo>
                    <a:pt x="5313" y="26269"/>
                    <a:pt x="4443" y="25353"/>
                    <a:pt x="4168" y="24528"/>
                  </a:cubicBezTo>
                  <a:cubicBezTo>
                    <a:pt x="3894" y="23707"/>
                    <a:pt x="3435" y="22287"/>
                    <a:pt x="5863" y="19997"/>
                  </a:cubicBezTo>
                  <a:cubicBezTo>
                    <a:pt x="8291" y="17707"/>
                    <a:pt x="12001" y="10948"/>
                    <a:pt x="12001" y="10948"/>
                  </a:cubicBezTo>
                  <a:cubicBezTo>
                    <a:pt x="12001" y="10948"/>
                    <a:pt x="13785" y="18045"/>
                    <a:pt x="14151" y="20381"/>
                  </a:cubicBezTo>
                  <a:cubicBezTo>
                    <a:pt x="14517" y="22718"/>
                    <a:pt x="15021" y="25008"/>
                    <a:pt x="13692" y="26016"/>
                  </a:cubicBezTo>
                  <a:cubicBezTo>
                    <a:pt x="12368" y="27023"/>
                    <a:pt x="14196" y="27893"/>
                    <a:pt x="14196" y="27893"/>
                  </a:cubicBezTo>
                  <a:cubicBezTo>
                    <a:pt x="14196" y="27893"/>
                    <a:pt x="14507" y="27973"/>
                    <a:pt x="14958" y="27973"/>
                  </a:cubicBezTo>
                  <a:cubicBezTo>
                    <a:pt x="15590" y="27973"/>
                    <a:pt x="16499" y="27817"/>
                    <a:pt x="17220" y="27069"/>
                  </a:cubicBezTo>
                  <a:cubicBezTo>
                    <a:pt x="19693" y="24412"/>
                    <a:pt x="16990" y="26657"/>
                    <a:pt x="17907" y="23267"/>
                  </a:cubicBezTo>
                  <a:cubicBezTo>
                    <a:pt x="18823" y="19877"/>
                    <a:pt x="24595" y="1238"/>
                    <a:pt x="24595" y="1238"/>
                  </a:cubicBezTo>
                  <a:lnTo>
                    <a:pt x="7833" y="367"/>
                  </a:lnTo>
                  <a:lnTo>
                    <a:pt x="50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2"/>
            <p:cNvSpPr/>
            <p:nvPr/>
          </p:nvSpPr>
          <p:spPr>
            <a:xfrm>
              <a:off x="1710749" y="3635532"/>
              <a:ext cx="106167" cy="207577"/>
            </a:xfrm>
            <a:custGeom>
              <a:rect b="b" l="l" r="r" t="t"/>
              <a:pathLst>
                <a:path extrusionOk="0" h="5498" w="2812">
                  <a:moveTo>
                    <a:pt x="2579" y="1"/>
                  </a:moveTo>
                  <a:cubicBezTo>
                    <a:pt x="2111" y="2411"/>
                    <a:pt x="21" y="5332"/>
                    <a:pt x="0" y="5360"/>
                  </a:cubicBezTo>
                  <a:lnTo>
                    <a:pt x="190" y="5498"/>
                  </a:lnTo>
                  <a:cubicBezTo>
                    <a:pt x="211" y="5469"/>
                    <a:pt x="2332" y="2506"/>
                    <a:pt x="2812" y="43"/>
                  </a:cubicBezTo>
                  <a:lnTo>
                    <a:pt x="25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2"/>
            <p:cNvSpPr/>
            <p:nvPr/>
          </p:nvSpPr>
          <p:spPr>
            <a:xfrm>
              <a:off x="1645964" y="3638212"/>
              <a:ext cx="90876" cy="217507"/>
            </a:xfrm>
            <a:custGeom>
              <a:rect b="b" l="l" r="r" t="t"/>
              <a:pathLst>
                <a:path extrusionOk="0" h="5761" w="2407">
                  <a:moveTo>
                    <a:pt x="2174" y="0"/>
                  </a:moveTo>
                  <a:cubicBezTo>
                    <a:pt x="1773" y="2752"/>
                    <a:pt x="18" y="5609"/>
                    <a:pt x="0" y="5638"/>
                  </a:cubicBezTo>
                  <a:lnTo>
                    <a:pt x="197" y="5761"/>
                  </a:lnTo>
                  <a:cubicBezTo>
                    <a:pt x="215" y="5733"/>
                    <a:pt x="1994" y="2833"/>
                    <a:pt x="2407" y="36"/>
                  </a:cubicBezTo>
                  <a:lnTo>
                    <a:pt x="2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2"/>
            <p:cNvSpPr/>
            <p:nvPr/>
          </p:nvSpPr>
          <p:spPr>
            <a:xfrm>
              <a:off x="1243925" y="3589774"/>
              <a:ext cx="147320" cy="183603"/>
            </a:xfrm>
            <a:custGeom>
              <a:rect b="b" l="l" r="r" t="t"/>
              <a:pathLst>
                <a:path extrusionOk="0" h="4863" w="3902">
                  <a:moveTo>
                    <a:pt x="3902" y="0"/>
                  </a:moveTo>
                  <a:lnTo>
                    <a:pt x="3902" y="0"/>
                  </a:lnTo>
                  <a:cubicBezTo>
                    <a:pt x="3687" y="486"/>
                    <a:pt x="3415" y="941"/>
                    <a:pt x="3147" y="1392"/>
                  </a:cubicBezTo>
                  <a:cubicBezTo>
                    <a:pt x="2872" y="1839"/>
                    <a:pt x="2580" y="2277"/>
                    <a:pt x="2259" y="2689"/>
                  </a:cubicBezTo>
                  <a:cubicBezTo>
                    <a:pt x="1942" y="3105"/>
                    <a:pt x="1594" y="3496"/>
                    <a:pt x="1223" y="3869"/>
                  </a:cubicBezTo>
                  <a:cubicBezTo>
                    <a:pt x="846" y="4228"/>
                    <a:pt x="438" y="4560"/>
                    <a:pt x="1" y="4863"/>
                  </a:cubicBezTo>
                  <a:cubicBezTo>
                    <a:pt x="483" y="4641"/>
                    <a:pt x="938" y="4349"/>
                    <a:pt x="1347" y="4004"/>
                  </a:cubicBezTo>
                  <a:cubicBezTo>
                    <a:pt x="1752" y="3651"/>
                    <a:pt x="2118" y="3256"/>
                    <a:pt x="2446" y="2833"/>
                  </a:cubicBezTo>
                  <a:cubicBezTo>
                    <a:pt x="2770" y="2407"/>
                    <a:pt x="3059" y="1953"/>
                    <a:pt x="3306" y="1480"/>
                  </a:cubicBezTo>
                  <a:cubicBezTo>
                    <a:pt x="3552" y="1008"/>
                    <a:pt x="3771" y="519"/>
                    <a:pt x="39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2"/>
            <p:cNvSpPr/>
            <p:nvPr/>
          </p:nvSpPr>
          <p:spPr>
            <a:xfrm>
              <a:off x="2039999" y="3610501"/>
              <a:ext cx="31790" cy="136975"/>
            </a:xfrm>
            <a:custGeom>
              <a:rect b="b" l="l" r="r" t="t"/>
              <a:pathLst>
                <a:path extrusionOk="0" h="3628" w="842">
                  <a:moveTo>
                    <a:pt x="0" y="1"/>
                  </a:moveTo>
                  <a:cubicBezTo>
                    <a:pt x="131" y="611"/>
                    <a:pt x="282" y="1206"/>
                    <a:pt x="412" y="1809"/>
                  </a:cubicBezTo>
                  <a:cubicBezTo>
                    <a:pt x="482" y="2108"/>
                    <a:pt x="536" y="2411"/>
                    <a:pt x="599" y="2710"/>
                  </a:cubicBezTo>
                  <a:cubicBezTo>
                    <a:pt x="656" y="3014"/>
                    <a:pt x="701" y="3317"/>
                    <a:pt x="754" y="3627"/>
                  </a:cubicBezTo>
                  <a:cubicBezTo>
                    <a:pt x="842" y="3003"/>
                    <a:pt x="772" y="2369"/>
                    <a:pt x="641" y="1759"/>
                  </a:cubicBezTo>
                  <a:cubicBezTo>
                    <a:pt x="571" y="1453"/>
                    <a:pt x="487" y="1150"/>
                    <a:pt x="381" y="857"/>
                  </a:cubicBezTo>
                  <a:cubicBezTo>
                    <a:pt x="275" y="562"/>
                    <a:pt x="155" y="27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2"/>
            <p:cNvSpPr/>
            <p:nvPr/>
          </p:nvSpPr>
          <p:spPr>
            <a:xfrm>
              <a:off x="1530777" y="3824829"/>
              <a:ext cx="292148" cy="69998"/>
            </a:xfrm>
            <a:custGeom>
              <a:rect b="b" l="l" r="r" t="t"/>
              <a:pathLst>
                <a:path extrusionOk="0" h="1854" w="7738">
                  <a:moveTo>
                    <a:pt x="7428" y="0"/>
                  </a:moveTo>
                  <a:cubicBezTo>
                    <a:pt x="6862" y="0"/>
                    <a:pt x="6296" y="40"/>
                    <a:pt x="5733" y="99"/>
                  </a:cubicBezTo>
                  <a:cubicBezTo>
                    <a:pt x="5063" y="170"/>
                    <a:pt x="4404" y="282"/>
                    <a:pt x="3745" y="424"/>
                  </a:cubicBezTo>
                  <a:cubicBezTo>
                    <a:pt x="3090" y="568"/>
                    <a:pt x="2445" y="754"/>
                    <a:pt x="1814" y="987"/>
                  </a:cubicBezTo>
                  <a:cubicBezTo>
                    <a:pt x="1184" y="1219"/>
                    <a:pt x="574" y="1505"/>
                    <a:pt x="0" y="1854"/>
                  </a:cubicBezTo>
                  <a:cubicBezTo>
                    <a:pt x="313" y="1734"/>
                    <a:pt x="613" y="1583"/>
                    <a:pt x="930" y="1481"/>
                  </a:cubicBezTo>
                  <a:cubicBezTo>
                    <a:pt x="1236" y="1357"/>
                    <a:pt x="1557" y="1258"/>
                    <a:pt x="1871" y="1156"/>
                  </a:cubicBezTo>
                  <a:cubicBezTo>
                    <a:pt x="2508" y="970"/>
                    <a:pt x="3146" y="790"/>
                    <a:pt x="3798" y="653"/>
                  </a:cubicBezTo>
                  <a:cubicBezTo>
                    <a:pt x="4447" y="508"/>
                    <a:pt x="5099" y="388"/>
                    <a:pt x="5754" y="279"/>
                  </a:cubicBezTo>
                  <a:cubicBezTo>
                    <a:pt x="6085" y="222"/>
                    <a:pt x="6413" y="173"/>
                    <a:pt x="6744" y="131"/>
                  </a:cubicBezTo>
                  <a:cubicBezTo>
                    <a:pt x="7071" y="82"/>
                    <a:pt x="7406" y="46"/>
                    <a:pt x="7738" y="4"/>
                  </a:cubicBezTo>
                  <a:cubicBezTo>
                    <a:pt x="7635" y="1"/>
                    <a:pt x="7531" y="0"/>
                    <a:pt x="7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2"/>
            <p:cNvSpPr/>
            <p:nvPr/>
          </p:nvSpPr>
          <p:spPr>
            <a:xfrm>
              <a:off x="1406530" y="2031039"/>
              <a:ext cx="169218" cy="90008"/>
            </a:xfrm>
            <a:custGeom>
              <a:rect b="b" l="l" r="r" t="t"/>
              <a:pathLst>
                <a:path extrusionOk="0" h="2384" w="4482">
                  <a:moveTo>
                    <a:pt x="3742" y="1"/>
                  </a:moveTo>
                  <a:lnTo>
                    <a:pt x="3168" y="523"/>
                  </a:lnTo>
                  <a:cubicBezTo>
                    <a:pt x="3168" y="523"/>
                    <a:pt x="616" y="1865"/>
                    <a:pt x="94" y="2277"/>
                  </a:cubicBezTo>
                  <a:cubicBezTo>
                    <a:pt x="1" y="2352"/>
                    <a:pt x="33" y="2383"/>
                    <a:pt x="154" y="2383"/>
                  </a:cubicBezTo>
                  <a:cubicBezTo>
                    <a:pt x="704" y="2383"/>
                    <a:pt x="3084" y="1730"/>
                    <a:pt x="3714" y="1481"/>
                  </a:cubicBezTo>
                  <a:cubicBezTo>
                    <a:pt x="4482" y="1181"/>
                    <a:pt x="3742" y="1"/>
                    <a:pt x="3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2"/>
            <p:cNvSpPr/>
            <p:nvPr/>
          </p:nvSpPr>
          <p:spPr>
            <a:xfrm>
              <a:off x="1967474" y="2275079"/>
              <a:ext cx="457138" cy="1020216"/>
            </a:xfrm>
            <a:custGeom>
              <a:rect b="b" l="l" r="r" t="t"/>
              <a:pathLst>
                <a:path extrusionOk="0" h="27022" w="12108">
                  <a:moveTo>
                    <a:pt x="7986" y="1"/>
                  </a:moveTo>
                  <a:cubicBezTo>
                    <a:pt x="7481" y="1"/>
                    <a:pt x="7089" y="90"/>
                    <a:pt x="7009" y="211"/>
                  </a:cubicBezTo>
                  <a:cubicBezTo>
                    <a:pt x="6801" y="521"/>
                    <a:pt x="6699" y="848"/>
                    <a:pt x="6801" y="3735"/>
                  </a:cubicBezTo>
                  <a:cubicBezTo>
                    <a:pt x="6431" y="3091"/>
                    <a:pt x="6142" y="2853"/>
                    <a:pt x="5939" y="2853"/>
                  </a:cubicBezTo>
                  <a:cubicBezTo>
                    <a:pt x="5606" y="2853"/>
                    <a:pt x="5507" y="3497"/>
                    <a:pt x="5667" y="4041"/>
                  </a:cubicBezTo>
                  <a:cubicBezTo>
                    <a:pt x="5927" y="4919"/>
                    <a:pt x="6132" y="8009"/>
                    <a:pt x="6287" y="8526"/>
                  </a:cubicBezTo>
                  <a:cubicBezTo>
                    <a:pt x="6442" y="9041"/>
                    <a:pt x="7214" y="9609"/>
                    <a:pt x="7214" y="9609"/>
                  </a:cubicBezTo>
                  <a:lnTo>
                    <a:pt x="6132" y="14192"/>
                  </a:lnTo>
                  <a:lnTo>
                    <a:pt x="5279" y="12733"/>
                  </a:lnTo>
                  <a:lnTo>
                    <a:pt x="1" y="13678"/>
                  </a:lnTo>
                  <a:lnTo>
                    <a:pt x="4740" y="27022"/>
                  </a:lnTo>
                  <a:cubicBezTo>
                    <a:pt x="4740" y="27022"/>
                    <a:pt x="8140" y="26095"/>
                    <a:pt x="10047" y="22850"/>
                  </a:cubicBezTo>
                  <a:cubicBezTo>
                    <a:pt x="11953" y="19604"/>
                    <a:pt x="11389" y="12854"/>
                    <a:pt x="10716" y="10070"/>
                  </a:cubicBezTo>
                  <a:cubicBezTo>
                    <a:pt x="12108" y="8988"/>
                    <a:pt x="11541" y="5278"/>
                    <a:pt x="11541" y="5278"/>
                  </a:cubicBezTo>
                  <a:cubicBezTo>
                    <a:pt x="11541" y="5278"/>
                    <a:pt x="11336" y="1962"/>
                    <a:pt x="10409" y="881"/>
                  </a:cubicBezTo>
                  <a:cubicBezTo>
                    <a:pt x="9843" y="220"/>
                    <a:pt x="8777" y="1"/>
                    <a:pt x="7986"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2"/>
            <p:cNvSpPr/>
            <p:nvPr/>
          </p:nvSpPr>
          <p:spPr>
            <a:xfrm>
              <a:off x="942349" y="2792908"/>
              <a:ext cx="536952" cy="934814"/>
            </a:xfrm>
            <a:custGeom>
              <a:rect b="b" l="l" r="r" t="t"/>
              <a:pathLst>
                <a:path extrusionOk="0" h="24760" w="14222">
                  <a:moveTo>
                    <a:pt x="3605" y="1"/>
                  </a:moveTo>
                  <a:cubicBezTo>
                    <a:pt x="3605" y="1"/>
                    <a:pt x="0" y="6403"/>
                    <a:pt x="670" y="11608"/>
                  </a:cubicBezTo>
                  <a:cubicBezTo>
                    <a:pt x="1340" y="16812"/>
                    <a:pt x="4381" y="21653"/>
                    <a:pt x="4381" y="21653"/>
                  </a:cubicBezTo>
                  <a:cubicBezTo>
                    <a:pt x="4381" y="21653"/>
                    <a:pt x="3503" y="22016"/>
                    <a:pt x="3708" y="22943"/>
                  </a:cubicBezTo>
                  <a:cubicBezTo>
                    <a:pt x="3433" y="22754"/>
                    <a:pt x="3164" y="22674"/>
                    <a:pt x="2917" y="22674"/>
                  </a:cubicBezTo>
                  <a:cubicBezTo>
                    <a:pt x="2425" y="22674"/>
                    <a:pt x="2025" y="22994"/>
                    <a:pt x="1854" y="23405"/>
                  </a:cubicBezTo>
                  <a:cubicBezTo>
                    <a:pt x="2936" y="23768"/>
                    <a:pt x="3862" y="24490"/>
                    <a:pt x="3862" y="24490"/>
                  </a:cubicBezTo>
                  <a:cubicBezTo>
                    <a:pt x="3862" y="24490"/>
                    <a:pt x="5076" y="24685"/>
                    <a:pt x="5960" y="24685"/>
                  </a:cubicBezTo>
                  <a:cubicBezTo>
                    <a:pt x="6184" y="24685"/>
                    <a:pt x="6387" y="24673"/>
                    <a:pt x="6544" y="24641"/>
                  </a:cubicBezTo>
                  <a:cubicBezTo>
                    <a:pt x="7315" y="24490"/>
                    <a:pt x="7675" y="24282"/>
                    <a:pt x="7675" y="24282"/>
                  </a:cubicBezTo>
                  <a:cubicBezTo>
                    <a:pt x="7675" y="24282"/>
                    <a:pt x="8327" y="24759"/>
                    <a:pt x="8792" y="24759"/>
                  </a:cubicBezTo>
                  <a:cubicBezTo>
                    <a:pt x="8833" y="24759"/>
                    <a:pt x="8874" y="24755"/>
                    <a:pt x="8912" y="24747"/>
                  </a:cubicBezTo>
                  <a:cubicBezTo>
                    <a:pt x="9377" y="24641"/>
                    <a:pt x="8295" y="22943"/>
                    <a:pt x="8295" y="22943"/>
                  </a:cubicBezTo>
                  <a:cubicBezTo>
                    <a:pt x="8295" y="22943"/>
                    <a:pt x="8499" y="22273"/>
                    <a:pt x="8655" y="21911"/>
                  </a:cubicBezTo>
                  <a:cubicBezTo>
                    <a:pt x="8295" y="20624"/>
                    <a:pt x="8390" y="18003"/>
                    <a:pt x="8390" y="18003"/>
                  </a:cubicBezTo>
                  <a:lnTo>
                    <a:pt x="14222" y="8567"/>
                  </a:lnTo>
                  <a:lnTo>
                    <a:pt x="11386" y="529"/>
                  </a:lnTo>
                  <a:lnTo>
                    <a:pt x="5100" y="15"/>
                  </a:lnTo>
                  <a:lnTo>
                    <a:pt x="3605" y="1"/>
                  </a:ln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2"/>
            <p:cNvSpPr/>
            <p:nvPr/>
          </p:nvSpPr>
          <p:spPr>
            <a:xfrm>
              <a:off x="1048134" y="3416561"/>
              <a:ext cx="230947" cy="129613"/>
            </a:xfrm>
            <a:custGeom>
              <a:rect b="b" l="l" r="r" t="t"/>
              <a:pathLst>
                <a:path extrusionOk="0" h="3433" w="6117">
                  <a:moveTo>
                    <a:pt x="5863" y="0"/>
                  </a:moveTo>
                  <a:cubicBezTo>
                    <a:pt x="5863" y="0"/>
                    <a:pt x="2030" y="667"/>
                    <a:pt x="0" y="2122"/>
                  </a:cubicBezTo>
                  <a:cubicBezTo>
                    <a:pt x="222" y="2608"/>
                    <a:pt x="437" y="3048"/>
                    <a:pt x="634" y="3433"/>
                  </a:cubicBezTo>
                  <a:cubicBezTo>
                    <a:pt x="1356" y="3105"/>
                    <a:pt x="3897" y="1974"/>
                    <a:pt x="5596" y="1474"/>
                  </a:cubicBezTo>
                  <a:lnTo>
                    <a:pt x="6117" y="624"/>
                  </a:lnTo>
                  <a:cubicBezTo>
                    <a:pt x="5998" y="293"/>
                    <a:pt x="5863" y="0"/>
                    <a:pt x="58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2"/>
            <p:cNvSpPr/>
            <p:nvPr/>
          </p:nvSpPr>
          <p:spPr>
            <a:xfrm>
              <a:off x="1078451" y="2334428"/>
              <a:ext cx="1216617" cy="1329278"/>
            </a:xfrm>
            <a:custGeom>
              <a:rect b="b" l="l" r="r" t="t"/>
              <a:pathLst>
                <a:path extrusionOk="0" h="35208" w="32224">
                  <a:moveTo>
                    <a:pt x="16452" y="0"/>
                  </a:moveTo>
                  <a:cubicBezTo>
                    <a:pt x="15940" y="0"/>
                    <a:pt x="15610" y="37"/>
                    <a:pt x="15610" y="37"/>
                  </a:cubicBezTo>
                  <a:lnTo>
                    <a:pt x="10719" y="753"/>
                  </a:lnTo>
                  <a:cubicBezTo>
                    <a:pt x="10719" y="753"/>
                    <a:pt x="3887" y="6497"/>
                    <a:pt x="0" y="11940"/>
                  </a:cubicBezTo>
                  <a:cubicBezTo>
                    <a:pt x="1554" y="12776"/>
                    <a:pt x="5621" y="15947"/>
                    <a:pt x="5621" y="15947"/>
                  </a:cubicBezTo>
                  <a:cubicBezTo>
                    <a:pt x="5621" y="15947"/>
                    <a:pt x="4782" y="30764"/>
                    <a:pt x="4662" y="33156"/>
                  </a:cubicBezTo>
                  <a:cubicBezTo>
                    <a:pt x="7462" y="34297"/>
                    <a:pt x="12578" y="35207"/>
                    <a:pt x="17840" y="35207"/>
                  </a:cubicBezTo>
                  <a:cubicBezTo>
                    <a:pt x="21683" y="35207"/>
                    <a:pt x="25605" y="34721"/>
                    <a:pt x="28760" y="33484"/>
                  </a:cubicBezTo>
                  <a:cubicBezTo>
                    <a:pt x="30078" y="29657"/>
                    <a:pt x="32224" y="20876"/>
                    <a:pt x="27153" y="13375"/>
                  </a:cubicBezTo>
                  <a:cubicBezTo>
                    <a:pt x="28348" y="12416"/>
                    <a:pt x="28827" y="11161"/>
                    <a:pt x="28827" y="11161"/>
                  </a:cubicBezTo>
                  <a:cubicBezTo>
                    <a:pt x="28827" y="11161"/>
                    <a:pt x="23024" y="3565"/>
                    <a:pt x="21170" y="1592"/>
                  </a:cubicBezTo>
                  <a:cubicBezTo>
                    <a:pt x="19870" y="207"/>
                    <a:pt x="17656" y="0"/>
                    <a:pt x="16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2"/>
            <p:cNvSpPr/>
            <p:nvPr/>
          </p:nvSpPr>
          <p:spPr>
            <a:xfrm>
              <a:off x="1483132" y="1969312"/>
              <a:ext cx="493873" cy="569043"/>
            </a:xfrm>
            <a:custGeom>
              <a:rect b="b" l="l" r="r" t="t"/>
              <a:pathLst>
                <a:path extrusionOk="0" h="15072" w="13081">
                  <a:moveTo>
                    <a:pt x="6880" y="1"/>
                  </a:moveTo>
                  <a:cubicBezTo>
                    <a:pt x="5735" y="1"/>
                    <a:pt x="818" y="1735"/>
                    <a:pt x="818" y="1735"/>
                  </a:cubicBezTo>
                  <a:cubicBezTo>
                    <a:pt x="818" y="1735"/>
                    <a:pt x="1033" y="3412"/>
                    <a:pt x="1163" y="4790"/>
                  </a:cubicBezTo>
                  <a:cubicBezTo>
                    <a:pt x="1290" y="6168"/>
                    <a:pt x="645" y="9780"/>
                    <a:pt x="645" y="9780"/>
                  </a:cubicBezTo>
                  <a:cubicBezTo>
                    <a:pt x="645" y="9780"/>
                    <a:pt x="300" y="9994"/>
                    <a:pt x="0" y="10424"/>
                  </a:cubicBezTo>
                  <a:cubicBezTo>
                    <a:pt x="514" y="10942"/>
                    <a:pt x="5638" y="13997"/>
                    <a:pt x="8478" y="15072"/>
                  </a:cubicBezTo>
                  <a:cubicBezTo>
                    <a:pt x="8992" y="14558"/>
                    <a:pt x="9725" y="12016"/>
                    <a:pt x="9725" y="12016"/>
                  </a:cubicBezTo>
                  <a:cubicBezTo>
                    <a:pt x="9725" y="12016"/>
                    <a:pt x="9852" y="12016"/>
                    <a:pt x="10497" y="11844"/>
                  </a:cubicBezTo>
                  <a:cubicBezTo>
                    <a:pt x="13080" y="10727"/>
                    <a:pt x="12650" y="8919"/>
                    <a:pt x="11145" y="5949"/>
                  </a:cubicBezTo>
                  <a:cubicBezTo>
                    <a:pt x="9638" y="2982"/>
                    <a:pt x="7013" y="12"/>
                    <a:pt x="7013" y="12"/>
                  </a:cubicBezTo>
                  <a:cubicBezTo>
                    <a:pt x="6977" y="4"/>
                    <a:pt x="6932" y="1"/>
                    <a:pt x="6880"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2"/>
            <p:cNvSpPr/>
            <p:nvPr/>
          </p:nvSpPr>
          <p:spPr>
            <a:xfrm>
              <a:off x="1513033" y="2030662"/>
              <a:ext cx="35716" cy="122288"/>
            </a:xfrm>
            <a:custGeom>
              <a:rect b="b" l="l" r="r" t="t"/>
              <a:pathLst>
                <a:path extrusionOk="0" h="3239" w="946">
                  <a:moveTo>
                    <a:pt x="568" y="1"/>
                  </a:moveTo>
                  <a:lnTo>
                    <a:pt x="1" y="402"/>
                  </a:lnTo>
                  <a:lnTo>
                    <a:pt x="378" y="3239"/>
                  </a:lnTo>
                  <a:lnTo>
                    <a:pt x="945" y="2362"/>
                  </a:lnTo>
                  <a:cubicBezTo>
                    <a:pt x="945" y="2362"/>
                    <a:pt x="568" y="121"/>
                    <a:pt x="5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2"/>
            <p:cNvSpPr/>
            <p:nvPr/>
          </p:nvSpPr>
          <p:spPr>
            <a:xfrm>
              <a:off x="1450853" y="2128897"/>
              <a:ext cx="92424" cy="95029"/>
            </a:xfrm>
            <a:custGeom>
              <a:rect b="b" l="l" r="r" t="t"/>
              <a:pathLst>
                <a:path extrusionOk="0" h="2517" w="2448">
                  <a:moveTo>
                    <a:pt x="993" y="1"/>
                  </a:moveTo>
                  <a:cubicBezTo>
                    <a:pt x="814" y="1"/>
                    <a:pt x="647" y="62"/>
                    <a:pt x="510" y="217"/>
                  </a:cubicBezTo>
                  <a:cubicBezTo>
                    <a:pt x="1" y="798"/>
                    <a:pt x="568" y="2517"/>
                    <a:pt x="1533" y="2517"/>
                  </a:cubicBezTo>
                  <a:cubicBezTo>
                    <a:pt x="1711" y="2517"/>
                    <a:pt x="1902" y="2459"/>
                    <a:pt x="2103" y="2325"/>
                  </a:cubicBezTo>
                  <a:lnTo>
                    <a:pt x="2448" y="778"/>
                  </a:lnTo>
                  <a:cubicBezTo>
                    <a:pt x="2347" y="710"/>
                    <a:pt x="1603" y="1"/>
                    <a:pt x="993"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2"/>
            <p:cNvSpPr/>
            <p:nvPr/>
          </p:nvSpPr>
          <p:spPr>
            <a:xfrm>
              <a:off x="1470145" y="1906150"/>
              <a:ext cx="286787" cy="157023"/>
            </a:xfrm>
            <a:custGeom>
              <a:rect b="b" l="l" r="r" t="t"/>
              <a:pathLst>
                <a:path extrusionOk="0" h="4159" w="7596">
                  <a:moveTo>
                    <a:pt x="4183" y="1"/>
                  </a:moveTo>
                  <a:cubicBezTo>
                    <a:pt x="2551" y="1"/>
                    <a:pt x="1" y="1256"/>
                    <a:pt x="27" y="1692"/>
                  </a:cubicBezTo>
                  <a:cubicBezTo>
                    <a:pt x="55" y="2157"/>
                    <a:pt x="1099" y="4159"/>
                    <a:pt x="1099" y="4159"/>
                  </a:cubicBezTo>
                  <a:lnTo>
                    <a:pt x="7596" y="1939"/>
                  </a:lnTo>
                  <a:cubicBezTo>
                    <a:pt x="6965" y="1142"/>
                    <a:pt x="6088" y="212"/>
                    <a:pt x="4498" y="18"/>
                  </a:cubicBezTo>
                  <a:cubicBezTo>
                    <a:pt x="4398" y="6"/>
                    <a:pt x="4292" y="1"/>
                    <a:pt x="4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2"/>
            <p:cNvSpPr/>
            <p:nvPr/>
          </p:nvSpPr>
          <p:spPr>
            <a:xfrm>
              <a:off x="1645020" y="1941223"/>
              <a:ext cx="81173" cy="51951"/>
            </a:xfrm>
            <a:custGeom>
              <a:rect b="b" l="l" r="r" t="t"/>
              <a:pathLst>
                <a:path extrusionOk="0" h="1376" w="2150">
                  <a:moveTo>
                    <a:pt x="937" y="1"/>
                  </a:moveTo>
                  <a:cubicBezTo>
                    <a:pt x="821" y="1"/>
                    <a:pt x="706" y="25"/>
                    <a:pt x="593" y="80"/>
                  </a:cubicBezTo>
                  <a:cubicBezTo>
                    <a:pt x="1" y="361"/>
                    <a:pt x="497" y="1376"/>
                    <a:pt x="497" y="1376"/>
                  </a:cubicBezTo>
                  <a:lnTo>
                    <a:pt x="2149" y="858"/>
                  </a:lnTo>
                  <a:cubicBezTo>
                    <a:pt x="1902" y="436"/>
                    <a:pt x="1424" y="1"/>
                    <a:pt x="937" y="1"/>
                  </a:cubicBezTo>
                  <a:close/>
                </a:path>
              </a:pathLst>
            </a:custGeom>
            <a:solidFill>
              <a:srgbClr val="A56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a:off x="1655931" y="1941223"/>
              <a:ext cx="54178" cy="26164"/>
            </a:xfrm>
            <a:custGeom>
              <a:rect b="b" l="l" r="r" t="t"/>
              <a:pathLst>
                <a:path extrusionOk="0" h="693" w="1435">
                  <a:moveTo>
                    <a:pt x="646" y="1"/>
                  </a:moveTo>
                  <a:cubicBezTo>
                    <a:pt x="532" y="1"/>
                    <a:pt x="416" y="25"/>
                    <a:pt x="304" y="80"/>
                  </a:cubicBezTo>
                  <a:cubicBezTo>
                    <a:pt x="57" y="195"/>
                    <a:pt x="0" y="442"/>
                    <a:pt x="18" y="693"/>
                  </a:cubicBezTo>
                  <a:lnTo>
                    <a:pt x="1434" y="347"/>
                  </a:lnTo>
                  <a:cubicBezTo>
                    <a:pt x="1202" y="145"/>
                    <a:pt x="926" y="1"/>
                    <a:pt x="6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2"/>
            <p:cNvSpPr/>
            <p:nvPr/>
          </p:nvSpPr>
          <p:spPr>
            <a:xfrm>
              <a:off x="1691042" y="4426924"/>
              <a:ext cx="424442" cy="325561"/>
            </a:xfrm>
            <a:custGeom>
              <a:rect b="b" l="l" r="r" t="t"/>
              <a:pathLst>
                <a:path extrusionOk="0" h="8623" w="11242">
                  <a:moveTo>
                    <a:pt x="5899" y="0"/>
                  </a:moveTo>
                  <a:lnTo>
                    <a:pt x="878" y="1339"/>
                  </a:lnTo>
                  <a:lnTo>
                    <a:pt x="1298" y="5064"/>
                  </a:lnTo>
                  <a:lnTo>
                    <a:pt x="0" y="8038"/>
                  </a:lnTo>
                  <a:cubicBezTo>
                    <a:pt x="0" y="8038"/>
                    <a:pt x="5983" y="8623"/>
                    <a:pt x="10085" y="8623"/>
                  </a:cubicBezTo>
                  <a:cubicBezTo>
                    <a:pt x="11241" y="4237"/>
                    <a:pt x="9514" y="3031"/>
                    <a:pt x="7612" y="3031"/>
                  </a:cubicBezTo>
                  <a:cubicBezTo>
                    <a:pt x="6481" y="3031"/>
                    <a:pt x="5289" y="3457"/>
                    <a:pt x="4602" y="3894"/>
                  </a:cubicBezTo>
                  <a:lnTo>
                    <a:pt x="4602" y="3894"/>
                  </a:lnTo>
                  <a:cubicBezTo>
                    <a:pt x="4967" y="3327"/>
                    <a:pt x="4891" y="3180"/>
                    <a:pt x="4715" y="3180"/>
                  </a:cubicBezTo>
                  <a:cubicBezTo>
                    <a:pt x="4527" y="3180"/>
                    <a:pt x="4225" y="3348"/>
                    <a:pt x="4225" y="3348"/>
                  </a:cubicBezTo>
                  <a:lnTo>
                    <a:pt x="58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2"/>
            <p:cNvSpPr/>
            <p:nvPr/>
          </p:nvSpPr>
          <p:spPr>
            <a:xfrm>
              <a:off x="949031" y="4450331"/>
              <a:ext cx="435428" cy="292337"/>
            </a:xfrm>
            <a:custGeom>
              <a:rect b="b" l="l" r="r" t="t"/>
              <a:pathLst>
                <a:path extrusionOk="0" h="7743" w="11533">
                  <a:moveTo>
                    <a:pt x="6639" y="0"/>
                  </a:moveTo>
                  <a:lnTo>
                    <a:pt x="7808" y="3599"/>
                  </a:lnTo>
                  <a:cubicBezTo>
                    <a:pt x="7808" y="3599"/>
                    <a:pt x="7659" y="3517"/>
                    <a:pt x="7528" y="3517"/>
                  </a:cubicBezTo>
                  <a:cubicBezTo>
                    <a:pt x="7349" y="3517"/>
                    <a:pt x="7202" y="3670"/>
                    <a:pt x="7516" y="4394"/>
                  </a:cubicBezTo>
                  <a:cubicBezTo>
                    <a:pt x="6291" y="3489"/>
                    <a:pt x="4496" y="2421"/>
                    <a:pt x="2975" y="2421"/>
                  </a:cubicBezTo>
                  <a:cubicBezTo>
                    <a:pt x="1327" y="2421"/>
                    <a:pt x="1" y="3674"/>
                    <a:pt x="67" y="7742"/>
                  </a:cubicBezTo>
                  <a:cubicBezTo>
                    <a:pt x="2453" y="7700"/>
                    <a:pt x="10948" y="7157"/>
                    <a:pt x="10948" y="7157"/>
                  </a:cubicBezTo>
                  <a:cubicBezTo>
                    <a:pt x="10948" y="7157"/>
                    <a:pt x="10151" y="4186"/>
                    <a:pt x="10151" y="4060"/>
                  </a:cubicBezTo>
                  <a:cubicBezTo>
                    <a:pt x="10151" y="3933"/>
                    <a:pt x="11532" y="1005"/>
                    <a:pt x="11532" y="1005"/>
                  </a:cubicBezTo>
                  <a:lnTo>
                    <a:pt x="66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2"/>
            <p:cNvSpPr/>
            <p:nvPr/>
          </p:nvSpPr>
          <p:spPr>
            <a:xfrm>
              <a:off x="1669484" y="2170237"/>
              <a:ext cx="139203" cy="107111"/>
            </a:xfrm>
            <a:custGeom>
              <a:rect b="b" l="l" r="r" t="t"/>
              <a:pathLst>
                <a:path extrusionOk="0" h="2837" w="3687">
                  <a:moveTo>
                    <a:pt x="2605" y="0"/>
                  </a:moveTo>
                  <a:cubicBezTo>
                    <a:pt x="2745" y="306"/>
                    <a:pt x="2890" y="606"/>
                    <a:pt x="3020" y="916"/>
                  </a:cubicBezTo>
                  <a:cubicBezTo>
                    <a:pt x="3155" y="1223"/>
                    <a:pt x="3285" y="1529"/>
                    <a:pt x="3380" y="1843"/>
                  </a:cubicBezTo>
                  <a:cubicBezTo>
                    <a:pt x="3425" y="1997"/>
                    <a:pt x="3472" y="2163"/>
                    <a:pt x="3475" y="2304"/>
                  </a:cubicBezTo>
                  <a:cubicBezTo>
                    <a:pt x="3479" y="2378"/>
                    <a:pt x="3458" y="2420"/>
                    <a:pt x="3422" y="2459"/>
                  </a:cubicBezTo>
                  <a:cubicBezTo>
                    <a:pt x="3380" y="2498"/>
                    <a:pt x="3320" y="2529"/>
                    <a:pt x="3249" y="2551"/>
                  </a:cubicBezTo>
                  <a:cubicBezTo>
                    <a:pt x="3110" y="2591"/>
                    <a:pt x="2960" y="2607"/>
                    <a:pt x="2806" y="2607"/>
                  </a:cubicBezTo>
                  <a:cubicBezTo>
                    <a:pt x="2640" y="2607"/>
                    <a:pt x="2470" y="2589"/>
                    <a:pt x="2305" y="2565"/>
                  </a:cubicBezTo>
                  <a:cubicBezTo>
                    <a:pt x="1664" y="2466"/>
                    <a:pt x="1026" y="2233"/>
                    <a:pt x="519" y="1836"/>
                  </a:cubicBezTo>
                  <a:cubicBezTo>
                    <a:pt x="399" y="1734"/>
                    <a:pt x="283" y="1617"/>
                    <a:pt x="208" y="1483"/>
                  </a:cubicBezTo>
                  <a:cubicBezTo>
                    <a:pt x="132" y="1353"/>
                    <a:pt x="96" y="1187"/>
                    <a:pt x="184" y="1085"/>
                  </a:cubicBezTo>
                  <a:cubicBezTo>
                    <a:pt x="232" y="1018"/>
                    <a:pt x="318" y="993"/>
                    <a:pt x="411" y="993"/>
                  </a:cubicBezTo>
                  <a:cubicBezTo>
                    <a:pt x="474" y="993"/>
                    <a:pt x="540" y="1005"/>
                    <a:pt x="600" y="1022"/>
                  </a:cubicBezTo>
                  <a:cubicBezTo>
                    <a:pt x="758" y="1060"/>
                    <a:pt x="903" y="1152"/>
                    <a:pt x="1044" y="1240"/>
                  </a:cubicBezTo>
                  <a:cubicBezTo>
                    <a:pt x="917" y="1134"/>
                    <a:pt x="787" y="1022"/>
                    <a:pt x="621" y="962"/>
                  </a:cubicBezTo>
                  <a:cubicBezTo>
                    <a:pt x="540" y="930"/>
                    <a:pt x="455" y="906"/>
                    <a:pt x="364" y="906"/>
                  </a:cubicBezTo>
                  <a:cubicBezTo>
                    <a:pt x="272" y="906"/>
                    <a:pt x="170" y="934"/>
                    <a:pt x="99" y="1007"/>
                  </a:cubicBezTo>
                  <a:cubicBezTo>
                    <a:pt x="18" y="1078"/>
                    <a:pt x="5" y="1187"/>
                    <a:pt x="0" y="1282"/>
                  </a:cubicBezTo>
                  <a:cubicBezTo>
                    <a:pt x="11" y="1378"/>
                    <a:pt x="39" y="1469"/>
                    <a:pt x="75" y="1550"/>
                  </a:cubicBezTo>
                  <a:cubicBezTo>
                    <a:pt x="156" y="1716"/>
                    <a:pt x="275" y="1849"/>
                    <a:pt x="399" y="1970"/>
                  </a:cubicBezTo>
                  <a:cubicBezTo>
                    <a:pt x="924" y="2438"/>
                    <a:pt x="1594" y="2688"/>
                    <a:pt x="2270" y="2797"/>
                  </a:cubicBezTo>
                  <a:cubicBezTo>
                    <a:pt x="2437" y="2818"/>
                    <a:pt x="2606" y="2836"/>
                    <a:pt x="2776" y="2836"/>
                  </a:cubicBezTo>
                  <a:cubicBezTo>
                    <a:pt x="2954" y="2836"/>
                    <a:pt x="3134" y="2816"/>
                    <a:pt x="3316" y="2759"/>
                  </a:cubicBezTo>
                  <a:cubicBezTo>
                    <a:pt x="3404" y="2731"/>
                    <a:pt x="3496" y="2685"/>
                    <a:pt x="3578" y="2607"/>
                  </a:cubicBezTo>
                  <a:cubicBezTo>
                    <a:pt x="3612" y="2568"/>
                    <a:pt x="3651" y="2512"/>
                    <a:pt x="3662" y="2459"/>
                  </a:cubicBezTo>
                  <a:cubicBezTo>
                    <a:pt x="3672" y="2407"/>
                    <a:pt x="3687" y="2347"/>
                    <a:pt x="3679" y="2301"/>
                  </a:cubicBezTo>
                  <a:cubicBezTo>
                    <a:pt x="3669" y="2107"/>
                    <a:pt x="3609" y="1948"/>
                    <a:pt x="3549" y="1786"/>
                  </a:cubicBezTo>
                  <a:cubicBezTo>
                    <a:pt x="3303" y="1148"/>
                    <a:pt x="2971" y="563"/>
                    <a:pt x="2605" y="0"/>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2"/>
            <p:cNvSpPr/>
            <p:nvPr/>
          </p:nvSpPr>
          <p:spPr>
            <a:xfrm>
              <a:off x="1617233" y="2225018"/>
              <a:ext cx="110433" cy="70602"/>
            </a:xfrm>
            <a:custGeom>
              <a:rect b="b" l="l" r="r" t="t"/>
              <a:pathLst>
                <a:path extrusionOk="0" h="1870" w="2925">
                  <a:moveTo>
                    <a:pt x="0" y="0"/>
                  </a:moveTo>
                  <a:cubicBezTo>
                    <a:pt x="63" y="138"/>
                    <a:pt x="137" y="272"/>
                    <a:pt x="215" y="406"/>
                  </a:cubicBezTo>
                  <a:cubicBezTo>
                    <a:pt x="296" y="536"/>
                    <a:pt x="387" y="660"/>
                    <a:pt x="475" y="787"/>
                  </a:cubicBezTo>
                  <a:cubicBezTo>
                    <a:pt x="574" y="903"/>
                    <a:pt x="680" y="1023"/>
                    <a:pt x="789" y="1132"/>
                  </a:cubicBezTo>
                  <a:cubicBezTo>
                    <a:pt x="906" y="1234"/>
                    <a:pt x="1018" y="1343"/>
                    <a:pt x="1148" y="1431"/>
                  </a:cubicBezTo>
                  <a:cubicBezTo>
                    <a:pt x="1402" y="1615"/>
                    <a:pt x="1688" y="1763"/>
                    <a:pt x="2002" y="1829"/>
                  </a:cubicBezTo>
                  <a:cubicBezTo>
                    <a:pt x="2124" y="1855"/>
                    <a:pt x="2250" y="1869"/>
                    <a:pt x="2376" y="1869"/>
                  </a:cubicBezTo>
                  <a:cubicBezTo>
                    <a:pt x="2566" y="1869"/>
                    <a:pt x="2755" y="1836"/>
                    <a:pt x="2924" y="1755"/>
                  </a:cubicBezTo>
                  <a:lnTo>
                    <a:pt x="2924" y="1755"/>
                  </a:lnTo>
                  <a:cubicBezTo>
                    <a:pt x="2854" y="1764"/>
                    <a:pt x="2785" y="1768"/>
                    <a:pt x="2716" y="1768"/>
                  </a:cubicBezTo>
                  <a:cubicBezTo>
                    <a:pt x="2485" y="1768"/>
                    <a:pt x="2263" y="1721"/>
                    <a:pt x="2051" y="1653"/>
                  </a:cubicBezTo>
                  <a:cubicBezTo>
                    <a:pt x="1776" y="1558"/>
                    <a:pt x="1519" y="1413"/>
                    <a:pt x="1283" y="1241"/>
                  </a:cubicBezTo>
                  <a:cubicBezTo>
                    <a:pt x="1043" y="1078"/>
                    <a:pt x="831" y="871"/>
                    <a:pt x="613" y="663"/>
                  </a:cubicBezTo>
                  <a:lnTo>
                    <a:pt x="306" y="335"/>
                  </a:lnTo>
                  <a:cubicBezTo>
                    <a:pt x="208" y="223"/>
                    <a:pt x="106" y="110"/>
                    <a:pt x="0" y="0"/>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2"/>
            <p:cNvSpPr/>
            <p:nvPr/>
          </p:nvSpPr>
          <p:spPr>
            <a:xfrm>
              <a:off x="1555091" y="2375466"/>
              <a:ext cx="245747" cy="58369"/>
            </a:xfrm>
            <a:custGeom>
              <a:rect b="b" l="l" r="r" t="t"/>
              <a:pathLst>
                <a:path extrusionOk="0" h="1546" w="6509">
                  <a:moveTo>
                    <a:pt x="0" y="1"/>
                  </a:moveTo>
                  <a:lnTo>
                    <a:pt x="0" y="1"/>
                  </a:lnTo>
                  <a:cubicBezTo>
                    <a:pt x="399" y="409"/>
                    <a:pt x="892" y="723"/>
                    <a:pt x="1420" y="962"/>
                  </a:cubicBezTo>
                  <a:cubicBezTo>
                    <a:pt x="1952" y="1195"/>
                    <a:pt x="2516" y="1336"/>
                    <a:pt x="3084" y="1435"/>
                  </a:cubicBezTo>
                  <a:cubicBezTo>
                    <a:pt x="3556" y="1508"/>
                    <a:pt x="4036" y="1545"/>
                    <a:pt x="4515" y="1545"/>
                  </a:cubicBezTo>
                  <a:cubicBezTo>
                    <a:pt x="4611" y="1545"/>
                    <a:pt x="4707" y="1544"/>
                    <a:pt x="4803" y="1541"/>
                  </a:cubicBezTo>
                  <a:cubicBezTo>
                    <a:pt x="5374" y="1526"/>
                    <a:pt x="5948" y="1477"/>
                    <a:pt x="6509" y="1350"/>
                  </a:cubicBezTo>
                  <a:lnTo>
                    <a:pt x="6509" y="1350"/>
                  </a:lnTo>
                  <a:cubicBezTo>
                    <a:pt x="6252" y="1363"/>
                    <a:pt x="5995" y="1376"/>
                    <a:pt x="5738" y="1376"/>
                  </a:cubicBezTo>
                  <a:cubicBezTo>
                    <a:pt x="5709" y="1376"/>
                    <a:pt x="5681" y="1375"/>
                    <a:pt x="5652" y="1375"/>
                  </a:cubicBezTo>
                  <a:cubicBezTo>
                    <a:pt x="5560" y="1376"/>
                    <a:pt x="5468" y="1377"/>
                    <a:pt x="5375" y="1377"/>
                  </a:cubicBezTo>
                  <a:cubicBezTo>
                    <a:pt x="5184" y="1377"/>
                    <a:pt x="4993" y="1374"/>
                    <a:pt x="4803" y="1364"/>
                  </a:cubicBezTo>
                  <a:cubicBezTo>
                    <a:pt x="4240" y="1336"/>
                    <a:pt x="3676" y="1297"/>
                    <a:pt x="3119" y="1203"/>
                  </a:cubicBezTo>
                  <a:cubicBezTo>
                    <a:pt x="2565" y="1115"/>
                    <a:pt x="2020" y="980"/>
                    <a:pt x="1487" y="797"/>
                  </a:cubicBezTo>
                  <a:cubicBezTo>
                    <a:pt x="963" y="596"/>
                    <a:pt x="462" y="336"/>
                    <a:pt x="0"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2"/>
            <p:cNvSpPr/>
            <p:nvPr/>
          </p:nvSpPr>
          <p:spPr>
            <a:xfrm>
              <a:off x="1479810" y="2150341"/>
              <a:ext cx="55613" cy="51724"/>
            </a:xfrm>
            <a:custGeom>
              <a:rect b="b" l="l" r="r" t="t"/>
              <a:pathLst>
                <a:path extrusionOk="0" h="1370" w="1473">
                  <a:moveTo>
                    <a:pt x="293" y="0"/>
                  </a:moveTo>
                  <a:cubicBezTo>
                    <a:pt x="191" y="0"/>
                    <a:pt x="91" y="19"/>
                    <a:pt x="0" y="62"/>
                  </a:cubicBezTo>
                  <a:cubicBezTo>
                    <a:pt x="268" y="69"/>
                    <a:pt x="500" y="174"/>
                    <a:pt x="687" y="322"/>
                  </a:cubicBezTo>
                  <a:cubicBezTo>
                    <a:pt x="786" y="397"/>
                    <a:pt x="867" y="488"/>
                    <a:pt x="948" y="579"/>
                  </a:cubicBezTo>
                  <a:lnTo>
                    <a:pt x="1061" y="724"/>
                  </a:lnTo>
                  <a:lnTo>
                    <a:pt x="1061" y="724"/>
                  </a:lnTo>
                  <a:cubicBezTo>
                    <a:pt x="1044" y="727"/>
                    <a:pt x="1026" y="732"/>
                    <a:pt x="1008" y="738"/>
                  </a:cubicBezTo>
                  <a:cubicBezTo>
                    <a:pt x="958" y="749"/>
                    <a:pt x="881" y="802"/>
                    <a:pt x="867" y="883"/>
                  </a:cubicBezTo>
                  <a:cubicBezTo>
                    <a:pt x="860" y="953"/>
                    <a:pt x="881" y="1006"/>
                    <a:pt x="906" y="1045"/>
                  </a:cubicBezTo>
                  <a:cubicBezTo>
                    <a:pt x="1001" y="1193"/>
                    <a:pt x="1128" y="1285"/>
                    <a:pt x="1261" y="1369"/>
                  </a:cubicBezTo>
                  <a:lnTo>
                    <a:pt x="1139" y="1171"/>
                  </a:lnTo>
                  <a:cubicBezTo>
                    <a:pt x="1100" y="1108"/>
                    <a:pt x="1061" y="1041"/>
                    <a:pt x="1043" y="981"/>
                  </a:cubicBezTo>
                  <a:cubicBezTo>
                    <a:pt x="1036" y="950"/>
                    <a:pt x="1033" y="925"/>
                    <a:pt x="1040" y="921"/>
                  </a:cubicBezTo>
                  <a:lnTo>
                    <a:pt x="1040" y="921"/>
                  </a:lnTo>
                  <a:cubicBezTo>
                    <a:pt x="1043" y="925"/>
                    <a:pt x="1036" y="925"/>
                    <a:pt x="1064" y="925"/>
                  </a:cubicBezTo>
                  <a:cubicBezTo>
                    <a:pt x="1075" y="922"/>
                    <a:pt x="1090" y="921"/>
                    <a:pt x="1106" y="921"/>
                  </a:cubicBezTo>
                  <a:cubicBezTo>
                    <a:pt x="1147" y="921"/>
                    <a:pt x="1200" y="929"/>
                    <a:pt x="1248" y="939"/>
                  </a:cubicBezTo>
                  <a:lnTo>
                    <a:pt x="1473" y="978"/>
                  </a:lnTo>
                  <a:lnTo>
                    <a:pt x="1357" y="773"/>
                  </a:lnTo>
                  <a:cubicBezTo>
                    <a:pt x="1290" y="654"/>
                    <a:pt x="1216" y="537"/>
                    <a:pt x="1124" y="431"/>
                  </a:cubicBezTo>
                  <a:cubicBezTo>
                    <a:pt x="1033" y="326"/>
                    <a:pt x="931" y="228"/>
                    <a:pt x="807" y="153"/>
                  </a:cubicBezTo>
                  <a:cubicBezTo>
                    <a:pt x="655" y="59"/>
                    <a:pt x="471" y="0"/>
                    <a:pt x="293" y="0"/>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2"/>
            <p:cNvSpPr/>
            <p:nvPr/>
          </p:nvSpPr>
          <p:spPr>
            <a:xfrm>
              <a:off x="1701009" y="2145584"/>
              <a:ext cx="18009" cy="32130"/>
            </a:xfrm>
            <a:custGeom>
              <a:rect b="b" l="l" r="r" t="t"/>
              <a:pathLst>
                <a:path extrusionOk="0" h="851" w="477">
                  <a:moveTo>
                    <a:pt x="240" y="1"/>
                  </a:moveTo>
                  <a:cubicBezTo>
                    <a:pt x="107" y="1"/>
                    <a:pt x="1" y="191"/>
                    <a:pt x="1" y="427"/>
                  </a:cubicBezTo>
                  <a:cubicBezTo>
                    <a:pt x="1" y="660"/>
                    <a:pt x="107" y="850"/>
                    <a:pt x="240" y="850"/>
                  </a:cubicBezTo>
                  <a:cubicBezTo>
                    <a:pt x="371" y="850"/>
                    <a:pt x="476" y="660"/>
                    <a:pt x="476" y="427"/>
                  </a:cubicBezTo>
                  <a:cubicBezTo>
                    <a:pt x="476" y="191"/>
                    <a:pt x="371" y="1"/>
                    <a:pt x="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2"/>
            <p:cNvSpPr/>
            <p:nvPr/>
          </p:nvSpPr>
          <p:spPr>
            <a:xfrm>
              <a:off x="1783501" y="2149963"/>
              <a:ext cx="18009" cy="32130"/>
            </a:xfrm>
            <a:custGeom>
              <a:rect b="b" l="l" r="r" t="t"/>
              <a:pathLst>
                <a:path extrusionOk="0" h="851" w="477">
                  <a:moveTo>
                    <a:pt x="240" y="1"/>
                  </a:moveTo>
                  <a:cubicBezTo>
                    <a:pt x="106" y="1"/>
                    <a:pt x="0" y="191"/>
                    <a:pt x="0" y="424"/>
                  </a:cubicBezTo>
                  <a:cubicBezTo>
                    <a:pt x="0" y="660"/>
                    <a:pt x="106" y="851"/>
                    <a:pt x="240" y="851"/>
                  </a:cubicBezTo>
                  <a:cubicBezTo>
                    <a:pt x="371" y="851"/>
                    <a:pt x="476" y="660"/>
                    <a:pt x="476" y="424"/>
                  </a:cubicBezTo>
                  <a:cubicBezTo>
                    <a:pt x="476" y="191"/>
                    <a:pt x="371" y="1"/>
                    <a:pt x="2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2"/>
            <p:cNvSpPr/>
            <p:nvPr/>
          </p:nvSpPr>
          <p:spPr>
            <a:xfrm>
              <a:off x="1661934" y="2091785"/>
              <a:ext cx="74377" cy="34433"/>
            </a:xfrm>
            <a:custGeom>
              <a:rect b="b" l="l" r="r" t="t"/>
              <a:pathLst>
                <a:path extrusionOk="0" h="912" w="1970">
                  <a:moveTo>
                    <a:pt x="836" y="0"/>
                  </a:moveTo>
                  <a:cubicBezTo>
                    <a:pt x="517" y="0"/>
                    <a:pt x="203" y="221"/>
                    <a:pt x="0" y="912"/>
                  </a:cubicBezTo>
                  <a:lnTo>
                    <a:pt x="1970" y="683"/>
                  </a:lnTo>
                  <a:cubicBezTo>
                    <a:pt x="1970" y="683"/>
                    <a:pt x="1396" y="0"/>
                    <a:pt x="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2"/>
            <p:cNvSpPr/>
            <p:nvPr/>
          </p:nvSpPr>
          <p:spPr>
            <a:xfrm>
              <a:off x="1768324" y="2097599"/>
              <a:ext cx="53121" cy="28618"/>
            </a:xfrm>
            <a:custGeom>
              <a:rect b="b" l="l" r="r" t="t"/>
              <a:pathLst>
                <a:path extrusionOk="0" h="758" w="1407">
                  <a:moveTo>
                    <a:pt x="518" y="1"/>
                  </a:moveTo>
                  <a:cubicBezTo>
                    <a:pt x="123" y="1"/>
                    <a:pt x="1" y="652"/>
                    <a:pt x="1" y="652"/>
                  </a:cubicBezTo>
                  <a:lnTo>
                    <a:pt x="1407" y="758"/>
                  </a:lnTo>
                  <a:cubicBezTo>
                    <a:pt x="1018" y="187"/>
                    <a:pt x="729" y="1"/>
                    <a:pt x="5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2"/>
            <p:cNvSpPr/>
            <p:nvPr/>
          </p:nvSpPr>
          <p:spPr>
            <a:xfrm>
              <a:off x="1940858" y="2603347"/>
              <a:ext cx="162762" cy="236044"/>
            </a:xfrm>
            <a:custGeom>
              <a:rect b="b" l="l" r="r" t="t"/>
              <a:pathLst>
                <a:path extrusionOk="0" h="6252" w="4311">
                  <a:moveTo>
                    <a:pt x="1" y="0"/>
                  </a:moveTo>
                  <a:lnTo>
                    <a:pt x="1" y="0"/>
                  </a:lnTo>
                  <a:cubicBezTo>
                    <a:pt x="191" y="258"/>
                    <a:pt x="378" y="512"/>
                    <a:pt x="550" y="776"/>
                  </a:cubicBezTo>
                  <a:cubicBezTo>
                    <a:pt x="730" y="1036"/>
                    <a:pt x="906" y="1298"/>
                    <a:pt x="1079" y="1561"/>
                  </a:cubicBezTo>
                  <a:lnTo>
                    <a:pt x="2129" y="3140"/>
                  </a:lnTo>
                  <a:cubicBezTo>
                    <a:pt x="2485" y="3665"/>
                    <a:pt x="2838" y="4191"/>
                    <a:pt x="3201" y="4708"/>
                  </a:cubicBezTo>
                  <a:cubicBezTo>
                    <a:pt x="3563" y="5227"/>
                    <a:pt x="3926" y="5744"/>
                    <a:pt x="4310" y="6252"/>
                  </a:cubicBezTo>
                  <a:cubicBezTo>
                    <a:pt x="4007" y="5692"/>
                    <a:pt x="3684" y="5149"/>
                    <a:pt x="3352" y="4609"/>
                  </a:cubicBezTo>
                  <a:cubicBezTo>
                    <a:pt x="3021" y="4067"/>
                    <a:pt x="2675" y="3539"/>
                    <a:pt x="2323" y="3010"/>
                  </a:cubicBezTo>
                  <a:cubicBezTo>
                    <a:pt x="1967" y="2488"/>
                    <a:pt x="1612" y="1963"/>
                    <a:pt x="1227" y="1459"/>
                  </a:cubicBezTo>
                  <a:cubicBezTo>
                    <a:pt x="843" y="956"/>
                    <a:pt x="459" y="44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2"/>
            <p:cNvSpPr/>
            <p:nvPr/>
          </p:nvSpPr>
          <p:spPr>
            <a:xfrm>
              <a:off x="1290626" y="2657221"/>
              <a:ext cx="62975" cy="279311"/>
            </a:xfrm>
            <a:custGeom>
              <a:rect b="b" l="l" r="r" t="t"/>
              <a:pathLst>
                <a:path extrusionOk="0" h="7398" w="1668">
                  <a:moveTo>
                    <a:pt x="1668" y="1"/>
                  </a:moveTo>
                  <a:cubicBezTo>
                    <a:pt x="1403" y="578"/>
                    <a:pt x="1219" y="1192"/>
                    <a:pt x="1047" y="1801"/>
                  </a:cubicBezTo>
                  <a:cubicBezTo>
                    <a:pt x="874" y="2411"/>
                    <a:pt x="733" y="3027"/>
                    <a:pt x="599" y="3647"/>
                  </a:cubicBezTo>
                  <a:cubicBezTo>
                    <a:pt x="473" y="4268"/>
                    <a:pt x="349" y="4888"/>
                    <a:pt x="254" y="5515"/>
                  </a:cubicBezTo>
                  <a:cubicBezTo>
                    <a:pt x="152" y="6139"/>
                    <a:pt x="61" y="6766"/>
                    <a:pt x="1" y="7397"/>
                  </a:cubicBezTo>
                  <a:cubicBezTo>
                    <a:pt x="155" y="6781"/>
                    <a:pt x="293" y="6163"/>
                    <a:pt x="430" y="5547"/>
                  </a:cubicBezTo>
                  <a:lnTo>
                    <a:pt x="829" y="3694"/>
                  </a:lnTo>
                  <a:lnTo>
                    <a:pt x="1224" y="1844"/>
                  </a:lnTo>
                  <a:cubicBezTo>
                    <a:pt x="1357" y="1227"/>
                    <a:pt x="1494" y="611"/>
                    <a:pt x="16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2"/>
            <p:cNvSpPr/>
            <p:nvPr/>
          </p:nvSpPr>
          <p:spPr>
            <a:xfrm>
              <a:off x="1144444" y="3430416"/>
              <a:ext cx="72792" cy="80796"/>
            </a:xfrm>
            <a:custGeom>
              <a:rect b="b" l="l" r="r" t="t"/>
              <a:pathLst>
                <a:path extrusionOk="0" h="2140" w="1928">
                  <a:moveTo>
                    <a:pt x="962" y="0"/>
                  </a:moveTo>
                  <a:cubicBezTo>
                    <a:pt x="430" y="0"/>
                    <a:pt x="0" y="479"/>
                    <a:pt x="0" y="1068"/>
                  </a:cubicBezTo>
                  <a:cubicBezTo>
                    <a:pt x="0" y="1660"/>
                    <a:pt x="430" y="2139"/>
                    <a:pt x="962" y="2139"/>
                  </a:cubicBezTo>
                  <a:cubicBezTo>
                    <a:pt x="1494" y="2139"/>
                    <a:pt x="1928" y="1660"/>
                    <a:pt x="1928" y="1068"/>
                  </a:cubicBezTo>
                  <a:cubicBezTo>
                    <a:pt x="1928" y="479"/>
                    <a:pt x="1494" y="0"/>
                    <a:pt x="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2"/>
            <p:cNvSpPr/>
            <p:nvPr/>
          </p:nvSpPr>
          <p:spPr>
            <a:xfrm>
              <a:off x="1194845" y="4531841"/>
              <a:ext cx="143960" cy="106620"/>
            </a:xfrm>
            <a:custGeom>
              <a:rect b="b" l="l" r="r" t="t"/>
              <a:pathLst>
                <a:path extrusionOk="0" h="2824" w="3813">
                  <a:moveTo>
                    <a:pt x="374" y="301"/>
                  </a:moveTo>
                  <a:lnTo>
                    <a:pt x="374" y="301"/>
                  </a:lnTo>
                  <a:cubicBezTo>
                    <a:pt x="839" y="456"/>
                    <a:pt x="1149" y="752"/>
                    <a:pt x="1403" y="1115"/>
                  </a:cubicBezTo>
                  <a:cubicBezTo>
                    <a:pt x="1191" y="1087"/>
                    <a:pt x="973" y="978"/>
                    <a:pt x="783" y="805"/>
                  </a:cubicBezTo>
                  <a:cubicBezTo>
                    <a:pt x="621" y="661"/>
                    <a:pt x="487" y="484"/>
                    <a:pt x="374" y="301"/>
                  </a:cubicBezTo>
                  <a:close/>
                  <a:moveTo>
                    <a:pt x="2763" y="1166"/>
                  </a:moveTo>
                  <a:cubicBezTo>
                    <a:pt x="2971" y="1166"/>
                    <a:pt x="3178" y="1189"/>
                    <a:pt x="3380" y="1235"/>
                  </a:cubicBezTo>
                  <a:cubicBezTo>
                    <a:pt x="3432" y="1245"/>
                    <a:pt x="3489" y="1259"/>
                    <a:pt x="3520" y="1292"/>
                  </a:cubicBezTo>
                  <a:cubicBezTo>
                    <a:pt x="3535" y="1305"/>
                    <a:pt x="3542" y="1326"/>
                    <a:pt x="3542" y="1330"/>
                  </a:cubicBezTo>
                  <a:cubicBezTo>
                    <a:pt x="3538" y="1334"/>
                    <a:pt x="3520" y="1344"/>
                    <a:pt x="3465" y="1347"/>
                  </a:cubicBezTo>
                  <a:cubicBezTo>
                    <a:pt x="3214" y="1374"/>
                    <a:pt x="2961" y="1388"/>
                    <a:pt x="2708" y="1388"/>
                  </a:cubicBezTo>
                  <a:cubicBezTo>
                    <a:pt x="2492" y="1388"/>
                    <a:pt x="2276" y="1378"/>
                    <a:pt x="2062" y="1358"/>
                  </a:cubicBezTo>
                  <a:cubicBezTo>
                    <a:pt x="1988" y="1355"/>
                    <a:pt x="1914" y="1344"/>
                    <a:pt x="1847" y="1330"/>
                  </a:cubicBezTo>
                  <a:cubicBezTo>
                    <a:pt x="1847" y="1323"/>
                    <a:pt x="1843" y="1316"/>
                    <a:pt x="1843" y="1313"/>
                  </a:cubicBezTo>
                  <a:cubicBezTo>
                    <a:pt x="1882" y="1302"/>
                    <a:pt x="1925" y="1292"/>
                    <a:pt x="1964" y="1281"/>
                  </a:cubicBezTo>
                  <a:lnTo>
                    <a:pt x="2069" y="1253"/>
                  </a:lnTo>
                  <a:cubicBezTo>
                    <a:pt x="2295" y="1195"/>
                    <a:pt x="2529" y="1166"/>
                    <a:pt x="2763" y="1166"/>
                  </a:cubicBezTo>
                  <a:close/>
                  <a:moveTo>
                    <a:pt x="124" y="0"/>
                  </a:moveTo>
                  <a:cubicBezTo>
                    <a:pt x="86" y="0"/>
                    <a:pt x="52" y="18"/>
                    <a:pt x="29" y="51"/>
                  </a:cubicBezTo>
                  <a:cubicBezTo>
                    <a:pt x="4" y="87"/>
                    <a:pt x="1" y="136"/>
                    <a:pt x="22" y="174"/>
                  </a:cubicBezTo>
                  <a:cubicBezTo>
                    <a:pt x="177" y="442"/>
                    <a:pt x="367" y="745"/>
                    <a:pt x="624" y="981"/>
                  </a:cubicBezTo>
                  <a:cubicBezTo>
                    <a:pt x="758" y="1101"/>
                    <a:pt x="906" y="1196"/>
                    <a:pt x="1058" y="1259"/>
                  </a:cubicBezTo>
                  <a:cubicBezTo>
                    <a:pt x="754" y="1386"/>
                    <a:pt x="466" y="1534"/>
                    <a:pt x="188" y="1703"/>
                  </a:cubicBezTo>
                  <a:cubicBezTo>
                    <a:pt x="134" y="1736"/>
                    <a:pt x="113" y="1802"/>
                    <a:pt x="141" y="1858"/>
                  </a:cubicBezTo>
                  <a:cubicBezTo>
                    <a:pt x="163" y="1899"/>
                    <a:pt x="205" y="1922"/>
                    <a:pt x="248" y="1922"/>
                  </a:cubicBezTo>
                  <a:cubicBezTo>
                    <a:pt x="262" y="1922"/>
                    <a:pt x="276" y="1920"/>
                    <a:pt x="289" y="1915"/>
                  </a:cubicBezTo>
                  <a:lnTo>
                    <a:pt x="1505" y="1425"/>
                  </a:lnTo>
                  <a:cubicBezTo>
                    <a:pt x="1551" y="1461"/>
                    <a:pt x="1596" y="1489"/>
                    <a:pt x="1650" y="1510"/>
                  </a:cubicBezTo>
                  <a:cubicBezTo>
                    <a:pt x="1657" y="1524"/>
                    <a:pt x="1663" y="1541"/>
                    <a:pt x="1674" y="1555"/>
                  </a:cubicBezTo>
                  <a:cubicBezTo>
                    <a:pt x="1832" y="2006"/>
                    <a:pt x="2112" y="2408"/>
                    <a:pt x="2361" y="2772"/>
                  </a:cubicBezTo>
                  <a:cubicBezTo>
                    <a:pt x="2386" y="2806"/>
                    <a:pt x="2421" y="2824"/>
                    <a:pt x="2460" y="2824"/>
                  </a:cubicBezTo>
                  <a:cubicBezTo>
                    <a:pt x="2481" y="2824"/>
                    <a:pt x="2506" y="2817"/>
                    <a:pt x="2527" y="2803"/>
                  </a:cubicBezTo>
                  <a:cubicBezTo>
                    <a:pt x="2580" y="2764"/>
                    <a:pt x="2594" y="2694"/>
                    <a:pt x="2555" y="2640"/>
                  </a:cubicBezTo>
                  <a:lnTo>
                    <a:pt x="2555" y="2637"/>
                  </a:lnTo>
                  <a:cubicBezTo>
                    <a:pt x="2372" y="2377"/>
                    <a:pt x="2221" y="2087"/>
                    <a:pt x="2073" y="1806"/>
                  </a:cubicBezTo>
                  <a:cubicBezTo>
                    <a:pt x="2034" y="1731"/>
                    <a:pt x="1995" y="1658"/>
                    <a:pt x="1956" y="1583"/>
                  </a:cubicBezTo>
                  <a:lnTo>
                    <a:pt x="1956" y="1583"/>
                  </a:lnTo>
                  <a:cubicBezTo>
                    <a:pt x="1985" y="1588"/>
                    <a:pt x="2013" y="1591"/>
                    <a:pt x="2040" y="1594"/>
                  </a:cubicBezTo>
                  <a:cubicBezTo>
                    <a:pt x="2256" y="1612"/>
                    <a:pt x="2473" y="1621"/>
                    <a:pt x="2691" y="1621"/>
                  </a:cubicBezTo>
                  <a:cubicBezTo>
                    <a:pt x="2957" y="1621"/>
                    <a:pt x="3223" y="1607"/>
                    <a:pt x="3489" y="1580"/>
                  </a:cubicBezTo>
                  <a:cubicBezTo>
                    <a:pt x="3545" y="1577"/>
                    <a:pt x="3647" y="1566"/>
                    <a:pt x="3718" y="1485"/>
                  </a:cubicBezTo>
                  <a:cubicBezTo>
                    <a:pt x="3813" y="1372"/>
                    <a:pt x="3774" y="1210"/>
                    <a:pt x="3686" y="1126"/>
                  </a:cubicBezTo>
                  <a:cubicBezTo>
                    <a:pt x="3613" y="1055"/>
                    <a:pt x="3520" y="1027"/>
                    <a:pt x="3429" y="1006"/>
                  </a:cubicBezTo>
                  <a:cubicBezTo>
                    <a:pt x="3209" y="956"/>
                    <a:pt x="2984" y="931"/>
                    <a:pt x="2759" y="931"/>
                  </a:cubicBezTo>
                  <a:cubicBezTo>
                    <a:pt x="2508" y="931"/>
                    <a:pt x="2256" y="962"/>
                    <a:pt x="2013" y="1024"/>
                  </a:cubicBezTo>
                  <a:lnTo>
                    <a:pt x="1903" y="1055"/>
                  </a:lnTo>
                  <a:cubicBezTo>
                    <a:pt x="1861" y="1066"/>
                    <a:pt x="1822" y="1076"/>
                    <a:pt x="1783" y="1084"/>
                  </a:cubicBezTo>
                  <a:cubicBezTo>
                    <a:pt x="1777" y="1073"/>
                    <a:pt x="1762" y="1059"/>
                    <a:pt x="1748" y="1051"/>
                  </a:cubicBezTo>
                  <a:cubicBezTo>
                    <a:pt x="1731" y="1040"/>
                    <a:pt x="1710" y="1035"/>
                    <a:pt x="1690" y="1035"/>
                  </a:cubicBezTo>
                  <a:cubicBezTo>
                    <a:pt x="1678" y="1035"/>
                    <a:pt x="1665" y="1037"/>
                    <a:pt x="1653" y="1041"/>
                  </a:cubicBezTo>
                  <a:cubicBezTo>
                    <a:pt x="1650" y="1041"/>
                    <a:pt x="1642" y="1041"/>
                    <a:pt x="1639" y="1045"/>
                  </a:cubicBezTo>
                  <a:cubicBezTo>
                    <a:pt x="1308" y="552"/>
                    <a:pt x="874" y="139"/>
                    <a:pt x="145" y="2"/>
                  </a:cubicBezTo>
                  <a:cubicBezTo>
                    <a:pt x="138" y="1"/>
                    <a:pt x="131" y="0"/>
                    <a:pt x="124" y="0"/>
                  </a:cubicBezTo>
                  <a:close/>
                </a:path>
              </a:pathLst>
            </a:custGeom>
            <a:solidFill>
              <a:srgbClr val="C67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2"/>
            <p:cNvSpPr/>
            <p:nvPr/>
          </p:nvSpPr>
          <p:spPr>
            <a:xfrm>
              <a:off x="1761679" y="4521346"/>
              <a:ext cx="141883" cy="99333"/>
            </a:xfrm>
            <a:custGeom>
              <a:rect b="b" l="l" r="r" t="t"/>
              <a:pathLst>
                <a:path extrusionOk="0" h="2631" w="3758">
                  <a:moveTo>
                    <a:pt x="3260" y="360"/>
                  </a:moveTo>
                  <a:lnTo>
                    <a:pt x="3260" y="360"/>
                  </a:lnTo>
                  <a:cubicBezTo>
                    <a:pt x="3010" y="558"/>
                    <a:pt x="2703" y="692"/>
                    <a:pt x="2386" y="741"/>
                  </a:cubicBezTo>
                  <a:cubicBezTo>
                    <a:pt x="2658" y="579"/>
                    <a:pt x="2954" y="449"/>
                    <a:pt x="3260" y="360"/>
                  </a:cubicBezTo>
                  <a:close/>
                  <a:moveTo>
                    <a:pt x="357" y="233"/>
                  </a:moveTo>
                  <a:lnTo>
                    <a:pt x="357" y="233"/>
                  </a:lnTo>
                  <a:cubicBezTo>
                    <a:pt x="850" y="251"/>
                    <a:pt x="1333" y="452"/>
                    <a:pt x="1692" y="791"/>
                  </a:cubicBezTo>
                  <a:cubicBezTo>
                    <a:pt x="1692" y="794"/>
                    <a:pt x="1689" y="798"/>
                    <a:pt x="1689" y="801"/>
                  </a:cubicBezTo>
                  <a:lnTo>
                    <a:pt x="1639" y="903"/>
                  </a:lnTo>
                  <a:cubicBezTo>
                    <a:pt x="1149" y="861"/>
                    <a:pt x="677" y="611"/>
                    <a:pt x="357" y="233"/>
                  </a:cubicBezTo>
                  <a:close/>
                  <a:moveTo>
                    <a:pt x="301" y="1"/>
                  </a:moveTo>
                  <a:cubicBezTo>
                    <a:pt x="239" y="1"/>
                    <a:pt x="178" y="3"/>
                    <a:pt x="117" y="9"/>
                  </a:cubicBezTo>
                  <a:cubicBezTo>
                    <a:pt x="74" y="12"/>
                    <a:pt x="40" y="36"/>
                    <a:pt x="22" y="72"/>
                  </a:cubicBezTo>
                  <a:cubicBezTo>
                    <a:pt x="1" y="111"/>
                    <a:pt x="4" y="153"/>
                    <a:pt x="29" y="188"/>
                  </a:cubicBezTo>
                  <a:cubicBezTo>
                    <a:pt x="364" y="695"/>
                    <a:pt x="934" y="1048"/>
                    <a:pt x="1537" y="1126"/>
                  </a:cubicBezTo>
                  <a:lnTo>
                    <a:pt x="917" y="2464"/>
                  </a:lnTo>
                  <a:cubicBezTo>
                    <a:pt x="889" y="2521"/>
                    <a:pt x="913" y="2588"/>
                    <a:pt x="966" y="2616"/>
                  </a:cubicBezTo>
                  <a:cubicBezTo>
                    <a:pt x="983" y="2627"/>
                    <a:pt x="1005" y="2630"/>
                    <a:pt x="1022" y="2630"/>
                  </a:cubicBezTo>
                  <a:cubicBezTo>
                    <a:pt x="1061" y="2630"/>
                    <a:pt x="1100" y="2609"/>
                    <a:pt x="1121" y="2573"/>
                  </a:cubicBezTo>
                  <a:lnTo>
                    <a:pt x="1956" y="1164"/>
                  </a:lnTo>
                  <a:lnTo>
                    <a:pt x="2827" y="1795"/>
                  </a:lnTo>
                  <a:cubicBezTo>
                    <a:pt x="2847" y="1810"/>
                    <a:pt x="2871" y="1817"/>
                    <a:pt x="2895" y="1817"/>
                  </a:cubicBezTo>
                  <a:cubicBezTo>
                    <a:pt x="2932" y="1817"/>
                    <a:pt x="2969" y="1800"/>
                    <a:pt x="2992" y="1770"/>
                  </a:cubicBezTo>
                  <a:cubicBezTo>
                    <a:pt x="3027" y="1718"/>
                    <a:pt x="3017" y="1643"/>
                    <a:pt x="2964" y="1604"/>
                  </a:cubicBezTo>
                  <a:lnTo>
                    <a:pt x="2164" y="1027"/>
                  </a:lnTo>
                  <a:cubicBezTo>
                    <a:pt x="2164" y="1016"/>
                    <a:pt x="2164" y="1006"/>
                    <a:pt x="2161" y="995"/>
                  </a:cubicBezTo>
                  <a:cubicBezTo>
                    <a:pt x="2759" y="981"/>
                    <a:pt x="3355" y="695"/>
                    <a:pt x="3725" y="223"/>
                  </a:cubicBezTo>
                  <a:cubicBezTo>
                    <a:pt x="3753" y="184"/>
                    <a:pt x="3757" y="132"/>
                    <a:pt x="3732" y="90"/>
                  </a:cubicBezTo>
                  <a:cubicBezTo>
                    <a:pt x="3711" y="57"/>
                    <a:pt x="3673" y="34"/>
                    <a:pt x="3634" y="34"/>
                  </a:cubicBezTo>
                  <a:cubicBezTo>
                    <a:pt x="3627" y="34"/>
                    <a:pt x="3620" y="35"/>
                    <a:pt x="3613" y="36"/>
                  </a:cubicBezTo>
                  <a:cubicBezTo>
                    <a:pt x="3021" y="142"/>
                    <a:pt x="2457" y="381"/>
                    <a:pt x="1967" y="734"/>
                  </a:cubicBezTo>
                  <a:cubicBezTo>
                    <a:pt x="1543" y="275"/>
                    <a:pt x="927" y="1"/>
                    <a:pt x="301" y="1"/>
                  </a:cubicBezTo>
                  <a:close/>
                </a:path>
              </a:pathLst>
            </a:custGeom>
            <a:solidFill>
              <a:srgbClr val="C673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2"/>
            <p:cNvSpPr/>
            <p:nvPr/>
          </p:nvSpPr>
          <p:spPr>
            <a:xfrm>
              <a:off x="2224199" y="2416051"/>
              <a:ext cx="105714" cy="166311"/>
            </a:xfrm>
            <a:custGeom>
              <a:rect b="b" l="l" r="r" t="t"/>
              <a:pathLst>
                <a:path extrusionOk="0" h="4405" w="2800">
                  <a:moveTo>
                    <a:pt x="1" y="1"/>
                  </a:moveTo>
                  <a:lnTo>
                    <a:pt x="1" y="1"/>
                  </a:lnTo>
                  <a:cubicBezTo>
                    <a:pt x="217" y="240"/>
                    <a:pt x="322" y="550"/>
                    <a:pt x="357" y="856"/>
                  </a:cubicBezTo>
                  <a:cubicBezTo>
                    <a:pt x="375" y="1008"/>
                    <a:pt x="375" y="1163"/>
                    <a:pt x="360" y="1318"/>
                  </a:cubicBezTo>
                  <a:cubicBezTo>
                    <a:pt x="347" y="1470"/>
                    <a:pt x="311" y="1621"/>
                    <a:pt x="276" y="1773"/>
                  </a:cubicBezTo>
                  <a:lnTo>
                    <a:pt x="272" y="1780"/>
                  </a:lnTo>
                  <a:lnTo>
                    <a:pt x="272" y="1794"/>
                  </a:lnTo>
                  <a:cubicBezTo>
                    <a:pt x="259" y="2044"/>
                    <a:pt x="259" y="2294"/>
                    <a:pt x="280" y="2548"/>
                  </a:cubicBezTo>
                  <a:lnTo>
                    <a:pt x="290" y="2668"/>
                  </a:lnTo>
                  <a:lnTo>
                    <a:pt x="417" y="2650"/>
                  </a:lnTo>
                  <a:cubicBezTo>
                    <a:pt x="495" y="2639"/>
                    <a:pt x="576" y="2633"/>
                    <a:pt x="659" y="2633"/>
                  </a:cubicBezTo>
                  <a:cubicBezTo>
                    <a:pt x="836" y="2633"/>
                    <a:pt x="1019" y="2658"/>
                    <a:pt x="1189" y="2707"/>
                  </a:cubicBezTo>
                  <a:cubicBezTo>
                    <a:pt x="1443" y="2780"/>
                    <a:pt x="1679" y="2900"/>
                    <a:pt x="1890" y="3063"/>
                  </a:cubicBezTo>
                  <a:cubicBezTo>
                    <a:pt x="2094" y="3232"/>
                    <a:pt x="2274" y="3436"/>
                    <a:pt x="2422" y="3665"/>
                  </a:cubicBezTo>
                  <a:cubicBezTo>
                    <a:pt x="2496" y="3782"/>
                    <a:pt x="2559" y="3904"/>
                    <a:pt x="2630" y="4024"/>
                  </a:cubicBezTo>
                  <a:cubicBezTo>
                    <a:pt x="2683" y="4148"/>
                    <a:pt x="2739" y="4278"/>
                    <a:pt x="2799" y="4405"/>
                  </a:cubicBezTo>
                  <a:cubicBezTo>
                    <a:pt x="2767" y="4268"/>
                    <a:pt x="2732" y="4133"/>
                    <a:pt x="2690" y="3996"/>
                  </a:cubicBezTo>
                  <a:cubicBezTo>
                    <a:pt x="2637" y="3870"/>
                    <a:pt x="2595" y="3732"/>
                    <a:pt x="2528" y="3605"/>
                  </a:cubicBezTo>
                  <a:cubicBezTo>
                    <a:pt x="2401" y="3351"/>
                    <a:pt x="2228" y="3115"/>
                    <a:pt x="2014" y="2915"/>
                  </a:cubicBezTo>
                  <a:cubicBezTo>
                    <a:pt x="1795" y="2725"/>
                    <a:pt x="1534" y="2572"/>
                    <a:pt x="1253" y="2488"/>
                  </a:cubicBezTo>
                  <a:cubicBezTo>
                    <a:pt x="1062" y="2431"/>
                    <a:pt x="870" y="2400"/>
                    <a:pt x="672" y="2400"/>
                  </a:cubicBezTo>
                  <a:cubicBezTo>
                    <a:pt x="615" y="2400"/>
                    <a:pt x="557" y="2403"/>
                    <a:pt x="499" y="2408"/>
                  </a:cubicBezTo>
                  <a:lnTo>
                    <a:pt x="499" y="2408"/>
                  </a:lnTo>
                  <a:cubicBezTo>
                    <a:pt x="484" y="2208"/>
                    <a:pt x="478" y="2004"/>
                    <a:pt x="480" y="1805"/>
                  </a:cubicBezTo>
                  <a:lnTo>
                    <a:pt x="480" y="1805"/>
                  </a:lnTo>
                  <a:cubicBezTo>
                    <a:pt x="510" y="1648"/>
                    <a:pt x="534" y="1488"/>
                    <a:pt x="537" y="1329"/>
                  </a:cubicBezTo>
                  <a:cubicBezTo>
                    <a:pt x="544" y="1163"/>
                    <a:pt x="529" y="994"/>
                    <a:pt x="491" y="832"/>
                  </a:cubicBezTo>
                  <a:cubicBezTo>
                    <a:pt x="417" y="511"/>
                    <a:pt x="259" y="198"/>
                    <a:pt x="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2"/>
            <p:cNvSpPr/>
            <p:nvPr/>
          </p:nvSpPr>
          <p:spPr>
            <a:xfrm>
              <a:off x="2244058" y="2455277"/>
              <a:ext cx="154984" cy="30506"/>
            </a:xfrm>
            <a:custGeom>
              <a:rect b="b" l="l" r="r" t="t"/>
              <a:pathLst>
                <a:path extrusionOk="0" h="808" w="4105">
                  <a:moveTo>
                    <a:pt x="1011" y="1"/>
                  </a:moveTo>
                  <a:cubicBezTo>
                    <a:pt x="668" y="1"/>
                    <a:pt x="320" y="45"/>
                    <a:pt x="0" y="170"/>
                  </a:cubicBezTo>
                  <a:cubicBezTo>
                    <a:pt x="137" y="154"/>
                    <a:pt x="273" y="147"/>
                    <a:pt x="407" y="147"/>
                  </a:cubicBezTo>
                  <a:cubicBezTo>
                    <a:pt x="621" y="147"/>
                    <a:pt x="832" y="163"/>
                    <a:pt x="1044" y="180"/>
                  </a:cubicBezTo>
                  <a:cubicBezTo>
                    <a:pt x="1385" y="216"/>
                    <a:pt x="1727" y="272"/>
                    <a:pt x="2065" y="343"/>
                  </a:cubicBezTo>
                  <a:cubicBezTo>
                    <a:pt x="2745" y="473"/>
                    <a:pt x="3418" y="653"/>
                    <a:pt x="4105" y="808"/>
                  </a:cubicBezTo>
                  <a:cubicBezTo>
                    <a:pt x="3482" y="480"/>
                    <a:pt x="2805" y="251"/>
                    <a:pt x="2111" y="113"/>
                  </a:cubicBezTo>
                  <a:cubicBezTo>
                    <a:pt x="1774" y="49"/>
                    <a:pt x="1433" y="1"/>
                    <a:pt x="1086" y="1"/>
                  </a:cubicBezTo>
                  <a:cubicBezTo>
                    <a:pt x="1074" y="1"/>
                    <a:pt x="1062" y="1"/>
                    <a:pt x="1050" y="1"/>
                  </a:cubicBezTo>
                  <a:cubicBezTo>
                    <a:pt x="1037" y="1"/>
                    <a:pt x="1024" y="1"/>
                    <a:pt x="101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2"/>
            <p:cNvSpPr/>
            <p:nvPr/>
          </p:nvSpPr>
          <p:spPr>
            <a:xfrm>
              <a:off x="2264407" y="2274362"/>
              <a:ext cx="18387" cy="182961"/>
            </a:xfrm>
            <a:custGeom>
              <a:rect b="b" l="l" r="r" t="t"/>
              <a:pathLst>
                <a:path extrusionOk="0" h="4846" w="487">
                  <a:moveTo>
                    <a:pt x="1" y="1"/>
                  </a:moveTo>
                  <a:cubicBezTo>
                    <a:pt x="95" y="396"/>
                    <a:pt x="131" y="797"/>
                    <a:pt x="162" y="1202"/>
                  </a:cubicBezTo>
                  <a:cubicBezTo>
                    <a:pt x="191" y="1607"/>
                    <a:pt x="212" y="2009"/>
                    <a:pt x="226" y="2414"/>
                  </a:cubicBezTo>
                  <a:cubicBezTo>
                    <a:pt x="251" y="3225"/>
                    <a:pt x="261" y="4035"/>
                    <a:pt x="254" y="4845"/>
                  </a:cubicBezTo>
                  <a:lnTo>
                    <a:pt x="487" y="4842"/>
                  </a:lnTo>
                  <a:cubicBezTo>
                    <a:pt x="455" y="4028"/>
                    <a:pt x="406" y="3218"/>
                    <a:pt x="342" y="2407"/>
                  </a:cubicBezTo>
                  <a:cubicBezTo>
                    <a:pt x="310" y="2006"/>
                    <a:pt x="272" y="1601"/>
                    <a:pt x="222" y="1196"/>
                  </a:cubicBezTo>
                  <a:cubicBezTo>
                    <a:pt x="170" y="794"/>
                    <a:pt x="116" y="389"/>
                    <a:pt x="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2"/>
            <p:cNvSpPr/>
            <p:nvPr/>
          </p:nvSpPr>
          <p:spPr>
            <a:xfrm>
              <a:off x="2315223" y="2282630"/>
              <a:ext cx="18387" cy="183074"/>
            </a:xfrm>
            <a:custGeom>
              <a:rect b="b" l="l" r="r" t="t"/>
              <a:pathLst>
                <a:path extrusionOk="0" h="4849" w="487">
                  <a:moveTo>
                    <a:pt x="0" y="1"/>
                  </a:moveTo>
                  <a:cubicBezTo>
                    <a:pt x="81" y="395"/>
                    <a:pt x="102" y="800"/>
                    <a:pt x="131" y="1206"/>
                  </a:cubicBezTo>
                  <a:cubicBezTo>
                    <a:pt x="159" y="1611"/>
                    <a:pt x="173" y="2016"/>
                    <a:pt x="190" y="2418"/>
                  </a:cubicBezTo>
                  <a:cubicBezTo>
                    <a:pt x="222" y="3228"/>
                    <a:pt x="240" y="4039"/>
                    <a:pt x="254" y="4849"/>
                  </a:cubicBezTo>
                  <a:lnTo>
                    <a:pt x="486" y="4838"/>
                  </a:lnTo>
                  <a:cubicBezTo>
                    <a:pt x="437" y="4028"/>
                    <a:pt x="377" y="3221"/>
                    <a:pt x="307" y="2411"/>
                  </a:cubicBezTo>
                  <a:cubicBezTo>
                    <a:pt x="272" y="2009"/>
                    <a:pt x="237" y="1603"/>
                    <a:pt x="190" y="1201"/>
                  </a:cubicBezTo>
                  <a:cubicBezTo>
                    <a:pt x="141" y="796"/>
                    <a:pt x="99" y="391"/>
                    <a:pt x="0"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2"/>
            <p:cNvSpPr/>
            <p:nvPr/>
          </p:nvSpPr>
          <p:spPr>
            <a:xfrm>
              <a:off x="1232070" y="3664904"/>
              <a:ext cx="21596" cy="44740"/>
            </a:xfrm>
            <a:custGeom>
              <a:rect b="b" l="l" r="r" t="t"/>
              <a:pathLst>
                <a:path extrusionOk="0" h="1185" w="572">
                  <a:moveTo>
                    <a:pt x="561" y="1"/>
                  </a:moveTo>
                  <a:lnTo>
                    <a:pt x="561" y="1"/>
                  </a:lnTo>
                  <a:cubicBezTo>
                    <a:pt x="399" y="174"/>
                    <a:pt x="297" y="364"/>
                    <a:pt x="209" y="562"/>
                  </a:cubicBezTo>
                  <a:cubicBezTo>
                    <a:pt x="167" y="664"/>
                    <a:pt x="128" y="762"/>
                    <a:pt x="96" y="864"/>
                  </a:cubicBezTo>
                  <a:cubicBezTo>
                    <a:pt x="61" y="970"/>
                    <a:pt x="36" y="1072"/>
                    <a:pt x="1" y="1185"/>
                  </a:cubicBezTo>
                  <a:cubicBezTo>
                    <a:pt x="114" y="1132"/>
                    <a:pt x="191" y="1041"/>
                    <a:pt x="259" y="949"/>
                  </a:cubicBezTo>
                  <a:cubicBezTo>
                    <a:pt x="326" y="858"/>
                    <a:pt x="375" y="759"/>
                    <a:pt x="424" y="656"/>
                  </a:cubicBezTo>
                  <a:cubicBezTo>
                    <a:pt x="508" y="452"/>
                    <a:pt x="572" y="238"/>
                    <a:pt x="561" y="1"/>
                  </a:cubicBezTo>
                  <a:close/>
                </a:path>
              </a:pathLst>
            </a:custGeom>
            <a:solidFill>
              <a:srgbClr val="8E4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4" name="Google Shape;1864;p42"/>
          <p:cNvGrpSpPr/>
          <p:nvPr/>
        </p:nvGrpSpPr>
        <p:grpSpPr>
          <a:xfrm>
            <a:off x="3150686" y="3388520"/>
            <a:ext cx="1360525" cy="1305583"/>
            <a:chOff x="3038482" y="3171761"/>
            <a:chExt cx="1948897" cy="1870195"/>
          </a:xfrm>
        </p:grpSpPr>
        <p:sp>
          <p:nvSpPr>
            <p:cNvPr id="1865" name="Google Shape;1865;p42"/>
            <p:cNvSpPr/>
            <p:nvPr/>
          </p:nvSpPr>
          <p:spPr>
            <a:xfrm>
              <a:off x="3728426" y="3463551"/>
              <a:ext cx="632237" cy="553659"/>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2"/>
            <p:cNvSpPr/>
            <p:nvPr/>
          </p:nvSpPr>
          <p:spPr>
            <a:xfrm>
              <a:off x="3038482" y="3171761"/>
              <a:ext cx="791676" cy="987341"/>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2"/>
            <p:cNvSpPr/>
            <p:nvPr/>
          </p:nvSpPr>
          <p:spPr>
            <a:xfrm>
              <a:off x="3899264" y="3322377"/>
              <a:ext cx="627249" cy="570493"/>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2"/>
            <p:cNvSpPr/>
            <p:nvPr/>
          </p:nvSpPr>
          <p:spPr>
            <a:xfrm flipH="1">
              <a:off x="4236977" y="3743043"/>
              <a:ext cx="273603" cy="273611"/>
            </a:xfrm>
            <a:custGeom>
              <a:rect b="b" l="l" r="r" t="t"/>
              <a:pathLst>
                <a:path extrusionOk="0" h="3316" w="3316">
                  <a:moveTo>
                    <a:pt x="1658" y="1"/>
                  </a:moveTo>
                  <a:cubicBezTo>
                    <a:pt x="743" y="1"/>
                    <a:pt x="1" y="743"/>
                    <a:pt x="1" y="1658"/>
                  </a:cubicBezTo>
                  <a:cubicBezTo>
                    <a:pt x="1" y="2573"/>
                    <a:pt x="743" y="3316"/>
                    <a:pt x="1658" y="3316"/>
                  </a:cubicBezTo>
                  <a:cubicBezTo>
                    <a:pt x="2574" y="3316"/>
                    <a:pt x="3316" y="2573"/>
                    <a:pt x="3316" y="1658"/>
                  </a:cubicBezTo>
                  <a:cubicBezTo>
                    <a:pt x="3316" y="743"/>
                    <a:pt x="2574" y="1"/>
                    <a:pt x="16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2"/>
            <p:cNvSpPr/>
            <p:nvPr/>
          </p:nvSpPr>
          <p:spPr>
            <a:xfrm flipH="1">
              <a:off x="4430048" y="3774975"/>
              <a:ext cx="241919" cy="241679"/>
            </a:xfrm>
            <a:custGeom>
              <a:rect b="b" l="l" r="r" t="t"/>
              <a:pathLst>
                <a:path extrusionOk="0" h="2929" w="2932">
                  <a:moveTo>
                    <a:pt x="1468" y="0"/>
                  </a:moveTo>
                  <a:cubicBezTo>
                    <a:pt x="658" y="0"/>
                    <a:pt x="0" y="656"/>
                    <a:pt x="0" y="1465"/>
                  </a:cubicBezTo>
                  <a:cubicBezTo>
                    <a:pt x="0" y="2274"/>
                    <a:pt x="658" y="2929"/>
                    <a:pt x="1468" y="2929"/>
                  </a:cubicBezTo>
                  <a:cubicBezTo>
                    <a:pt x="2277" y="2929"/>
                    <a:pt x="2931" y="2274"/>
                    <a:pt x="2931" y="1465"/>
                  </a:cubicBezTo>
                  <a:cubicBezTo>
                    <a:pt x="2931" y="656"/>
                    <a:pt x="2277" y="0"/>
                    <a:pt x="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2"/>
            <p:cNvSpPr/>
            <p:nvPr/>
          </p:nvSpPr>
          <p:spPr>
            <a:xfrm flipH="1">
              <a:off x="4677490" y="3664904"/>
              <a:ext cx="246540" cy="260905"/>
            </a:xfrm>
            <a:custGeom>
              <a:rect b="b" l="l" r="r" t="t"/>
              <a:pathLst>
                <a:path extrusionOk="0" h="3162" w="2988">
                  <a:moveTo>
                    <a:pt x="332" y="1"/>
                  </a:moveTo>
                  <a:lnTo>
                    <a:pt x="0" y="289"/>
                  </a:lnTo>
                  <a:lnTo>
                    <a:pt x="1057" y="948"/>
                  </a:lnTo>
                  <a:cubicBezTo>
                    <a:pt x="1057" y="948"/>
                    <a:pt x="1125" y="2775"/>
                    <a:pt x="1057" y="3161"/>
                  </a:cubicBezTo>
                  <a:lnTo>
                    <a:pt x="2988" y="2779"/>
                  </a:lnTo>
                  <a:cubicBezTo>
                    <a:pt x="2988" y="2779"/>
                    <a:pt x="2534" y="415"/>
                    <a:pt x="3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2"/>
            <p:cNvSpPr/>
            <p:nvPr/>
          </p:nvSpPr>
          <p:spPr>
            <a:xfrm>
              <a:off x="3598382" y="3868726"/>
              <a:ext cx="1388997" cy="1173230"/>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42"/>
          <p:cNvSpPr txBox="1"/>
          <p:nvPr/>
        </p:nvSpPr>
        <p:spPr>
          <a:xfrm>
            <a:off x="4529350" y="1223850"/>
            <a:ext cx="4295700" cy="294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Barlow SemiBold"/>
                <a:ea typeface="Barlow SemiBold"/>
                <a:cs typeface="Barlow SemiBold"/>
                <a:sym typeface="Barlow SemiBold"/>
              </a:rPr>
              <a:t>Results from Apriori Algo</a:t>
            </a:r>
            <a:r>
              <a:rPr lang="en" sz="1500">
                <a:latin typeface="Barlow SemiBold"/>
                <a:ea typeface="Barlow SemiBold"/>
                <a:cs typeface="Barlow SemiBold"/>
                <a:sym typeface="Barlow SemiBold"/>
              </a:rPr>
              <a:t>rithm can be improved significantly by grouping similar/duplicate products into single product.</a:t>
            </a:r>
            <a:endParaRPr sz="1500">
              <a:latin typeface="Barlow SemiBold"/>
              <a:ea typeface="Barlow SemiBold"/>
              <a:cs typeface="Barlow SemiBold"/>
              <a:sym typeface="Barlow SemiBold"/>
            </a:endParaRPr>
          </a:p>
          <a:p>
            <a:pPr indent="0" lvl="0" marL="0" rtl="0" algn="l">
              <a:spcBef>
                <a:spcPts val="0"/>
              </a:spcBef>
              <a:spcAft>
                <a:spcPts val="0"/>
              </a:spcAft>
              <a:buNone/>
            </a:pPr>
            <a:r>
              <a:t/>
            </a:r>
            <a:endParaRPr sz="1500">
              <a:latin typeface="Barlow SemiBold"/>
              <a:ea typeface="Barlow SemiBold"/>
              <a:cs typeface="Barlow SemiBold"/>
              <a:sym typeface="Barlow SemiBold"/>
            </a:endParaRPr>
          </a:p>
          <a:p>
            <a:pPr indent="0" lvl="0" marL="0" rtl="0" algn="l">
              <a:spcBef>
                <a:spcPts val="0"/>
              </a:spcBef>
              <a:spcAft>
                <a:spcPts val="0"/>
              </a:spcAft>
              <a:buNone/>
            </a:pPr>
            <a:r>
              <a:rPr lang="en" sz="1500">
                <a:latin typeface="Barlow SemiBold"/>
                <a:ea typeface="Barlow SemiBold"/>
                <a:cs typeface="Barlow SemiBold"/>
                <a:sym typeface="Barlow SemiBold"/>
              </a:rPr>
              <a:t>We used FUZZY STRING MATCHING in python to group similar item names into 1 category</a:t>
            </a:r>
            <a:endParaRPr sz="1500">
              <a:latin typeface="Barlow SemiBold"/>
              <a:ea typeface="Barlow SemiBold"/>
              <a:cs typeface="Barlow SemiBold"/>
              <a:sym typeface="Barlow SemiBold"/>
            </a:endParaRPr>
          </a:p>
          <a:p>
            <a:pPr indent="0" lvl="0" marL="0" rtl="0" algn="l">
              <a:spcBef>
                <a:spcPts val="0"/>
              </a:spcBef>
              <a:spcAft>
                <a:spcPts val="0"/>
              </a:spcAft>
              <a:buNone/>
            </a:pPr>
            <a:r>
              <a:t/>
            </a:r>
            <a:endParaRPr sz="1500">
              <a:latin typeface="Barlow SemiBold"/>
              <a:ea typeface="Barlow SemiBold"/>
              <a:cs typeface="Barlow SemiBold"/>
              <a:sym typeface="Barlow SemiBold"/>
            </a:endParaRPr>
          </a:p>
          <a:p>
            <a:pPr indent="0" lvl="0" marL="0" rtl="0" algn="l">
              <a:spcBef>
                <a:spcPts val="0"/>
              </a:spcBef>
              <a:spcAft>
                <a:spcPts val="0"/>
              </a:spcAft>
              <a:buNone/>
            </a:pPr>
            <a:r>
              <a:rPr lang="en" sz="1500">
                <a:latin typeface="Barlow SemiBold"/>
                <a:ea typeface="Barlow SemiBold"/>
                <a:cs typeface="Barlow SemiBold"/>
                <a:sym typeface="Barlow SemiBold"/>
              </a:rPr>
              <a:t>Threshold for string match:</a:t>
            </a:r>
            <a:endParaRPr sz="1500">
              <a:latin typeface="Barlow SemiBold"/>
              <a:ea typeface="Barlow SemiBold"/>
              <a:cs typeface="Barlow SemiBold"/>
              <a:sym typeface="Barlow SemiBold"/>
            </a:endParaRPr>
          </a:p>
          <a:p>
            <a:pPr indent="0" lvl="0" marL="0" rtl="0" algn="l">
              <a:spcBef>
                <a:spcPts val="0"/>
              </a:spcBef>
              <a:spcAft>
                <a:spcPts val="0"/>
              </a:spcAft>
              <a:buNone/>
            </a:pPr>
            <a:r>
              <a:rPr lang="en" sz="1500">
                <a:latin typeface="Barlow SemiBold"/>
                <a:ea typeface="Barlow SemiBold"/>
                <a:cs typeface="Barlow SemiBold"/>
                <a:sym typeface="Barlow SemiBold"/>
              </a:rPr>
              <a:t>We used 80% similarity threshold for item names to be grouped together after manually looking at the results on different threshold values</a:t>
            </a:r>
            <a:endParaRPr sz="1500">
              <a:latin typeface="Barlow SemiBold"/>
              <a:ea typeface="Barlow SemiBold"/>
              <a:cs typeface="Barlow SemiBold"/>
              <a:sym typeface="Barlow SemiBold"/>
            </a:endParaRPr>
          </a:p>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76" name="Shape 1876"/>
        <p:cNvGrpSpPr/>
        <p:nvPr/>
      </p:nvGrpSpPr>
      <p:grpSpPr>
        <a:xfrm>
          <a:off x="0" y="0"/>
          <a:ext cx="0" cy="0"/>
          <a:chOff x="0" y="0"/>
          <a:chExt cx="0" cy="0"/>
        </a:xfrm>
      </p:grpSpPr>
      <p:sp>
        <p:nvSpPr>
          <p:cNvPr id="1877" name="Google Shape;1877;p43"/>
          <p:cNvSpPr txBox="1"/>
          <p:nvPr/>
        </p:nvSpPr>
        <p:spPr>
          <a:xfrm>
            <a:off x="58275" y="975100"/>
            <a:ext cx="9036300" cy="698100"/>
          </a:xfrm>
          <a:prstGeom prst="rect">
            <a:avLst/>
          </a:prstGeom>
          <a:noFill/>
          <a:ln>
            <a:noFill/>
          </a:ln>
        </p:spPr>
        <p:txBody>
          <a:bodyPr anchorCtr="0" anchor="b" bIns="91425" lIns="91425" spcFirstLastPara="1" rIns="91425" wrap="square" tIns="324000">
            <a:noAutofit/>
          </a:bodyPr>
          <a:lstStyle/>
          <a:p>
            <a:pPr indent="0" lvl="0" marL="0" rtl="0" algn="ctr">
              <a:lnSpc>
                <a:spcPct val="100000"/>
              </a:lnSpc>
              <a:spcBef>
                <a:spcPts val="0"/>
              </a:spcBef>
              <a:spcAft>
                <a:spcPts val="1600"/>
              </a:spcAft>
              <a:buNone/>
            </a:pPr>
            <a:r>
              <a:rPr lang="en" sz="1800">
                <a:solidFill>
                  <a:srgbClr val="2A2929"/>
                </a:solidFill>
                <a:latin typeface="Fjalla One"/>
                <a:ea typeface="Fjalla One"/>
                <a:cs typeface="Fjalla One"/>
                <a:sym typeface="Fjalla One"/>
              </a:rPr>
              <a:t>Used for grouping similar/ </a:t>
            </a:r>
            <a:r>
              <a:rPr lang="en" sz="1800">
                <a:solidFill>
                  <a:srgbClr val="2A2929"/>
                </a:solidFill>
                <a:latin typeface="Fjalla One"/>
                <a:ea typeface="Fjalla One"/>
                <a:cs typeface="Fjalla One"/>
                <a:sym typeface="Fjalla One"/>
              </a:rPr>
              <a:t>duplicate</a:t>
            </a:r>
            <a:r>
              <a:rPr lang="en" sz="1800">
                <a:solidFill>
                  <a:srgbClr val="2A2929"/>
                </a:solidFill>
                <a:latin typeface="Fjalla One"/>
                <a:ea typeface="Fjalla One"/>
                <a:cs typeface="Fjalla One"/>
                <a:sym typeface="Fjalla One"/>
              </a:rPr>
              <a:t> items</a:t>
            </a:r>
            <a:endParaRPr sz="1800">
              <a:solidFill>
                <a:srgbClr val="2A2929"/>
              </a:solidFill>
              <a:latin typeface="Fjalla One"/>
              <a:ea typeface="Fjalla One"/>
              <a:cs typeface="Fjalla One"/>
              <a:sym typeface="Fjalla One"/>
            </a:endParaRPr>
          </a:p>
        </p:txBody>
      </p:sp>
      <p:sp>
        <p:nvSpPr>
          <p:cNvPr id="1878" name="Google Shape;1878;p43"/>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FUZZY STRING MATCHING IN PYTHON</a:t>
            </a:r>
            <a:endParaRPr b="0">
              <a:solidFill>
                <a:srgbClr val="2A2929"/>
              </a:solidFill>
            </a:endParaRPr>
          </a:p>
        </p:txBody>
      </p:sp>
      <p:grpSp>
        <p:nvGrpSpPr>
          <p:cNvPr id="1879" name="Google Shape;1879;p43"/>
          <p:cNvGrpSpPr/>
          <p:nvPr/>
        </p:nvGrpSpPr>
        <p:grpSpPr>
          <a:xfrm>
            <a:off x="7694009" y="1749404"/>
            <a:ext cx="1262864" cy="2985568"/>
            <a:chOff x="4561400" y="3218425"/>
            <a:chExt cx="926125" cy="2189475"/>
          </a:xfrm>
        </p:grpSpPr>
        <p:sp>
          <p:nvSpPr>
            <p:cNvPr id="1880" name="Google Shape;1880;p43"/>
            <p:cNvSpPr/>
            <p:nvPr/>
          </p:nvSpPr>
          <p:spPr>
            <a:xfrm>
              <a:off x="4801175" y="4360700"/>
              <a:ext cx="478625" cy="971100"/>
            </a:xfrm>
            <a:custGeom>
              <a:rect b="b" l="l" r="r" t="t"/>
              <a:pathLst>
                <a:path extrusionOk="0" h="38844" w="19145">
                  <a:moveTo>
                    <a:pt x="4334" y="1"/>
                  </a:moveTo>
                  <a:cubicBezTo>
                    <a:pt x="3352" y="1"/>
                    <a:pt x="2685" y="87"/>
                    <a:pt x="2685" y="87"/>
                  </a:cubicBezTo>
                  <a:lnTo>
                    <a:pt x="0" y="2419"/>
                  </a:lnTo>
                  <a:cubicBezTo>
                    <a:pt x="174" y="2536"/>
                    <a:pt x="2510" y="19816"/>
                    <a:pt x="3151" y="25535"/>
                  </a:cubicBezTo>
                  <a:cubicBezTo>
                    <a:pt x="3792" y="31257"/>
                    <a:pt x="3676" y="36511"/>
                    <a:pt x="3676" y="36511"/>
                  </a:cubicBezTo>
                  <a:lnTo>
                    <a:pt x="5079" y="36919"/>
                  </a:lnTo>
                  <a:cubicBezTo>
                    <a:pt x="5079" y="36919"/>
                    <a:pt x="6128" y="36567"/>
                    <a:pt x="5836" y="35810"/>
                  </a:cubicBezTo>
                  <a:cubicBezTo>
                    <a:pt x="5544" y="35049"/>
                    <a:pt x="4609" y="33241"/>
                    <a:pt x="5019" y="33008"/>
                  </a:cubicBezTo>
                  <a:cubicBezTo>
                    <a:pt x="5427" y="32772"/>
                    <a:pt x="6245" y="32364"/>
                    <a:pt x="5952" y="31197"/>
                  </a:cubicBezTo>
                  <a:cubicBezTo>
                    <a:pt x="5660" y="30030"/>
                    <a:pt x="5427" y="3531"/>
                    <a:pt x="5427" y="3530"/>
                  </a:cubicBezTo>
                  <a:lnTo>
                    <a:pt x="5427" y="3530"/>
                  </a:lnTo>
                  <a:cubicBezTo>
                    <a:pt x="5428" y="3531"/>
                    <a:pt x="15233" y="29329"/>
                    <a:pt x="16167" y="32074"/>
                  </a:cubicBezTo>
                  <a:cubicBezTo>
                    <a:pt x="17101" y="34816"/>
                    <a:pt x="15642" y="33998"/>
                    <a:pt x="16110" y="34932"/>
                  </a:cubicBezTo>
                  <a:cubicBezTo>
                    <a:pt x="16576" y="35866"/>
                    <a:pt x="17337" y="37152"/>
                    <a:pt x="17337" y="37152"/>
                  </a:cubicBezTo>
                  <a:cubicBezTo>
                    <a:pt x="17337" y="37152"/>
                    <a:pt x="16928" y="37561"/>
                    <a:pt x="17337" y="38202"/>
                  </a:cubicBezTo>
                  <a:lnTo>
                    <a:pt x="17743" y="38843"/>
                  </a:lnTo>
                  <a:lnTo>
                    <a:pt x="19145" y="37617"/>
                  </a:lnTo>
                  <a:cubicBezTo>
                    <a:pt x="19145" y="37617"/>
                    <a:pt x="13891" y="13977"/>
                    <a:pt x="10449" y="1663"/>
                  </a:cubicBezTo>
                  <a:cubicBezTo>
                    <a:pt x="8674" y="258"/>
                    <a:pt x="6032" y="1"/>
                    <a:pt x="4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3"/>
            <p:cNvSpPr/>
            <p:nvPr/>
          </p:nvSpPr>
          <p:spPr>
            <a:xfrm>
              <a:off x="4561400" y="3817775"/>
              <a:ext cx="277850" cy="386300"/>
            </a:xfrm>
            <a:custGeom>
              <a:rect b="b" l="l" r="r" t="t"/>
              <a:pathLst>
                <a:path extrusionOk="0" h="15452" w="11114">
                  <a:moveTo>
                    <a:pt x="4057" y="0"/>
                  </a:moveTo>
                  <a:lnTo>
                    <a:pt x="2632" y="155"/>
                  </a:lnTo>
                  <a:cubicBezTo>
                    <a:pt x="2632" y="155"/>
                    <a:pt x="1" y="10930"/>
                    <a:pt x="1177" y="15451"/>
                  </a:cubicBezTo>
                  <a:cubicBezTo>
                    <a:pt x="5667" y="14179"/>
                    <a:pt x="9567" y="11578"/>
                    <a:pt x="9567" y="11578"/>
                  </a:cubicBezTo>
                  <a:lnTo>
                    <a:pt x="11114" y="6099"/>
                  </a:lnTo>
                  <a:lnTo>
                    <a:pt x="5821" y="4461"/>
                  </a:lnTo>
                  <a:cubicBezTo>
                    <a:pt x="5727" y="4489"/>
                    <a:pt x="4800" y="6533"/>
                    <a:pt x="4644" y="6966"/>
                  </a:cubicBezTo>
                  <a:cubicBezTo>
                    <a:pt x="4271" y="3777"/>
                    <a:pt x="4057" y="0"/>
                    <a:pt x="4057"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3"/>
            <p:cNvSpPr/>
            <p:nvPr/>
          </p:nvSpPr>
          <p:spPr>
            <a:xfrm>
              <a:off x="5078400" y="3999675"/>
              <a:ext cx="238400" cy="232425"/>
            </a:xfrm>
            <a:custGeom>
              <a:rect b="b" l="l" r="r" t="t"/>
              <a:pathLst>
                <a:path extrusionOk="0" h="9297" w="9536">
                  <a:moveTo>
                    <a:pt x="5695" y="0"/>
                  </a:moveTo>
                  <a:lnTo>
                    <a:pt x="1393" y="92"/>
                  </a:lnTo>
                  <a:lnTo>
                    <a:pt x="840" y="3253"/>
                  </a:lnTo>
                  <a:lnTo>
                    <a:pt x="2048" y="695"/>
                  </a:lnTo>
                  <a:lnTo>
                    <a:pt x="3147" y="4042"/>
                  </a:lnTo>
                  <a:lnTo>
                    <a:pt x="663" y="4264"/>
                  </a:lnTo>
                  <a:lnTo>
                    <a:pt x="1" y="8049"/>
                  </a:lnTo>
                  <a:cubicBezTo>
                    <a:pt x="1" y="8049"/>
                    <a:pt x="3533" y="9297"/>
                    <a:pt x="7327" y="9297"/>
                  </a:cubicBezTo>
                  <a:cubicBezTo>
                    <a:pt x="7926" y="9297"/>
                    <a:pt x="8531" y="9266"/>
                    <a:pt x="9131" y="9194"/>
                  </a:cubicBezTo>
                  <a:cubicBezTo>
                    <a:pt x="9536" y="5292"/>
                    <a:pt x="8049" y="589"/>
                    <a:pt x="8049" y="589"/>
                  </a:cubicBezTo>
                  <a:lnTo>
                    <a:pt x="5695" y="0"/>
                  </a:ln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3"/>
            <p:cNvSpPr/>
            <p:nvPr/>
          </p:nvSpPr>
          <p:spPr>
            <a:xfrm>
              <a:off x="4687525" y="3648100"/>
              <a:ext cx="606375" cy="813925"/>
            </a:xfrm>
            <a:custGeom>
              <a:rect b="b" l="l" r="r" t="t"/>
              <a:pathLst>
                <a:path extrusionOk="0" h="32557" w="24255">
                  <a:moveTo>
                    <a:pt x="13666" y="1"/>
                  </a:moveTo>
                  <a:lnTo>
                    <a:pt x="8085" y="1230"/>
                  </a:lnTo>
                  <a:cubicBezTo>
                    <a:pt x="3824" y="4831"/>
                    <a:pt x="1" y="11071"/>
                    <a:pt x="1" y="11071"/>
                  </a:cubicBezTo>
                  <a:cubicBezTo>
                    <a:pt x="1" y="11071"/>
                    <a:pt x="1231" y="12302"/>
                    <a:pt x="2331" y="13224"/>
                  </a:cubicBezTo>
                  <a:cubicBezTo>
                    <a:pt x="1541" y="16124"/>
                    <a:pt x="2112" y="26491"/>
                    <a:pt x="3208" y="30885"/>
                  </a:cubicBezTo>
                  <a:cubicBezTo>
                    <a:pt x="4039" y="31688"/>
                    <a:pt x="6906" y="32556"/>
                    <a:pt x="10014" y="32556"/>
                  </a:cubicBezTo>
                  <a:cubicBezTo>
                    <a:pt x="12009" y="32556"/>
                    <a:pt x="14102" y="32199"/>
                    <a:pt x="15819" y="31237"/>
                  </a:cubicBezTo>
                  <a:cubicBezTo>
                    <a:pt x="15509" y="26755"/>
                    <a:pt x="18014" y="15772"/>
                    <a:pt x="18014" y="15772"/>
                  </a:cubicBezTo>
                  <a:cubicBezTo>
                    <a:pt x="18014" y="15772"/>
                    <a:pt x="18279" y="15791"/>
                    <a:pt x="18716" y="15791"/>
                  </a:cubicBezTo>
                  <a:cubicBezTo>
                    <a:pt x="19918" y="15791"/>
                    <a:pt x="22417" y="15649"/>
                    <a:pt x="24255" y="14585"/>
                  </a:cubicBezTo>
                  <a:cubicBezTo>
                    <a:pt x="21443" y="3253"/>
                    <a:pt x="13666" y="1"/>
                    <a:pt x="13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3"/>
            <p:cNvSpPr/>
            <p:nvPr/>
          </p:nvSpPr>
          <p:spPr>
            <a:xfrm>
              <a:off x="4898425" y="3218425"/>
              <a:ext cx="183425" cy="248950"/>
            </a:xfrm>
            <a:custGeom>
              <a:rect b="b" l="l" r="r" t="t"/>
              <a:pathLst>
                <a:path extrusionOk="0" h="9958" w="7337">
                  <a:moveTo>
                    <a:pt x="1157" y="0"/>
                  </a:moveTo>
                  <a:cubicBezTo>
                    <a:pt x="909" y="0"/>
                    <a:pt x="869" y="179"/>
                    <a:pt x="737" y="510"/>
                  </a:cubicBezTo>
                  <a:cubicBezTo>
                    <a:pt x="477" y="1169"/>
                    <a:pt x="0" y="3755"/>
                    <a:pt x="132" y="4495"/>
                  </a:cubicBezTo>
                  <a:cubicBezTo>
                    <a:pt x="153" y="4615"/>
                    <a:pt x="181" y="4665"/>
                    <a:pt x="212" y="4665"/>
                  </a:cubicBezTo>
                  <a:cubicBezTo>
                    <a:pt x="371" y="4665"/>
                    <a:pt x="622" y="3409"/>
                    <a:pt x="657" y="3409"/>
                  </a:cubicBezTo>
                  <a:cubicBezTo>
                    <a:pt x="659" y="3409"/>
                    <a:pt x="659" y="3411"/>
                    <a:pt x="660" y="3413"/>
                  </a:cubicBezTo>
                  <a:cubicBezTo>
                    <a:pt x="685" y="3519"/>
                    <a:pt x="265" y="5049"/>
                    <a:pt x="737" y="6289"/>
                  </a:cubicBezTo>
                  <a:lnTo>
                    <a:pt x="5832" y="9957"/>
                  </a:lnTo>
                  <a:lnTo>
                    <a:pt x="7337" y="4520"/>
                  </a:lnTo>
                  <a:cubicBezTo>
                    <a:pt x="7337" y="4520"/>
                    <a:pt x="4751" y="1328"/>
                    <a:pt x="2823" y="563"/>
                  </a:cubicBezTo>
                  <a:cubicBezTo>
                    <a:pt x="1860" y="179"/>
                    <a:pt x="1405" y="0"/>
                    <a:pt x="11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3"/>
            <p:cNvSpPr/>
            <p:nvPr/>
          </p:nvSpPr>
          <p:spPr>
            <a:xfrm>
              <a:off x="4887075" y="3257925"/>
              <a:ext cx="170125" cy="439750"/>
            </a:xfrm>
            <a:custGeom>
              <a:rect b="b" l="l" r="r" t="t"/>
              <a:pathLst>
                <a:path extrusionOk="0" h="17590" w="6805">
                  <a:moveTo>
                    <a:pt x="3169" y="1"/>
                  </a:moveTo>
                  <a:cubicBezTo>
                    <a:pt x="3126" y="1"/>
                    <a:pt x="3083" y="4"/>
                    <a:pt x="3041" y="12"/>
                  </a:cubicBezTo>
                  <a:cubicBezTo>
                    <a:pt x="1604" y="272"/>
                    <a:pt x="1505" y="2630"/>
                    <a:pt x="1505" y="2630"/>
                  </a:cubicBezTo>
                  <a:cubicBezTo>
                    <a:pt x="1505" y="2630"/>
                    <a:pt x="131" y="9698"/>
                    <a:pt x="64" y="11823"/>
                  </a:cubicBezTo>
                  <a:cubicBezTo>
                    <a:pt x="6" y="13771"/>
                    <a:pt x="438" y="13854"/>
                    <a:pt x="512" y="13854"/>
                  </a:cubicBezTo>
                  <a:cubicBezTo>
                    <a:pt x="518" y="13854"/>
                    <a:pt x="522" y="13853"/>
                    <a:pt x="522" y="13853"/>
                  </a:cubicBezTo>
                  <a:lnTo>
                    <a:pt x="522" y="13853"/>
                  </a:lnTo>
                  <a:lnTo>
                    <a:pt x="0" y="17028"/>
                  </a:lnTo>
                  <a:cubicBezTo>
                    <a:pt x="0" y="17028"/>
                    <a:pt x="893" y="17590"/>
                    <a:pt x="2139" y="17590"/>
                  </a:cubicBezTo>
                  <a:cubicBezTo>
                    <a:pt x="3180" y="17590"/>
                    <a:pt x="4470" y="17197"/>
                    <a:pt x="5691" y="15752"/>
                  </a:cubicBezTo>
                  <a:cubicBezTo>
                    <a:pt x="5824" y="10875"/>
                    <a:pt x="6805" y="4103"/>
                    <a:pt x="6805" y="4103"/>
                  </a:cubicBezTo>
                  <a:cubicBezTo>
                    <a:pt x="6805" y="4103"/>
                    <a:pt x="4615" y="1"/>
                    <a:pt x="3169" y="1"/>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3"/>
            <p:cNvSpPr/>
            <p:nvPr/>
          </p:nvSpPr>
          <p:spPr>
            <a:xfrm>
              <a:off x="5035950" y="3447950"/>
              <a:ext cx="67550" cy="57675"/>
            </a:xfrm>
            <a:custGeom>
              <a:rect b="b" l="l" r="r" t="t"/>
              <a:pathLst>
                <a:path extrusionOk="0" h="2307" w="2702">
                  <a:moveTo>
                    <a:pt x="1879" y="0"/>
                  </a:moveTo>
                  <a:cubicBezTo>
                    <a:pt x="1874" y="0"/>
                    <a:pt x="1869" y="1"/>
                    <a:pt x="1864" y="1"/>
                  </a:cubicBezTo>
                  <a:cubicBezTo>
                    <a:pt x="916" y="36"/>
                    <a:pt x="32" y="723"/>
                    <a:pt x="32" y="723"/>
                  </a:cubicBezTo>
                  <a:lnTo>
                    <a:pt x="1" y="2193"/>
                  </a:lnTo>
                  <a:cubicBezTo>
                    <a:pt x="212" y="2272"/>
                    <a:pt x="410" y="2307"/>
                    <a:pt x="595" y="2307"/>
                  </a:cubicBezTo>
                  <a:cubicBezTo>
                    <a:pt x="2093" y="2307"/>
                    <a:pt x="2702" y="0"/>
                    <a:pt x="1879"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3"/>
            <p:cNvSpPr/>
            <p:nvPr/>
          </p:nvSpPr>
          <p:spPr>
            <a:xfrm>
              <a:off x="4850925" y="3427775"/>
              <a:ext cx="54925" cy="61825"/>
            </a:xfrm>
            <a:custGeom>
              <a:rect b="b" l="l" r="r" t="t"/>
              <a:pathLst>
                <a:path extrusionOk="0" h="2473" w="2197">
                  <a:moveTo>
                    <a:pt x="912" y="0"/>
                  </a:moveTo>
                  <a:cubicBezTo>
                    <a:pt x="851" y="0"/>
                    <a:pt x="788" y="7"/>
                    <a:pt x="724" y="22"/>
                  </a:cubicBezTo>
                  <a:cubicBezTo>
                    <a:pt x="0" y="196"/>
                    <a:pt x="149" y="2472"/>
                    <a:pt x="1418" y="2472"/>
                  </a:cubicBezTo>
                  <a:cubicBezTo>
                    <a:pt x="1582" y="2472"/>
                    <a:pt x="1765" y="2434"/>
                    <a:pt x="1968" y="2348"/>
                  </a:cubicBezTo>
                  <a:lnTo>
                    <a:pt x="2196" y="973"/>
                  </a:lnTo>
                  <a:cubicBezTo>
                    <a:pt x="2196" y="973"/>
                    <a:pt x="1639" y="0"/>
                    <a:pt x="912"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3"/>
            <p:cNvSpPr/>
            <p:nvPr/>
          </p:nvSpPr>
          <p:spPr>
            <a:xfrm>
              <a:off x="4969700" y="3250200"/>
              <a:ext cx="92350" cy="159800"/>
            </a:xfrm>
            <a:custGeom>
              <a:rect b="b" l="l" r="r" t="t"/>
              <a:pathLst>
                <a:path extrusionOk="0" h="6392" w="3694">
                  <a:moveTo>
                    <a:pt x="468" y="0"/>
                  </a:moveTo>
                  <a:cubicBezTo>
                    <a:pt x="23" y="0"/>
                    <a:pt x="0" y="557"/>
                    <a:pt x="0" y="557"/>
                  </a:cubicBezTo>
                  <a:cubicBezTo>
                    <a:pt x="0" y="557"/>
                    <a:pt x="289" y="3302"/>
                    <a:pt x="843" y="4201"/>
                  </a:cubicBezTo>
                  <a:cubicBezTo>
                    <a:pt x="966" y="4400"/>
                    <a:pt x="1057" y="4483"/>
                    <a:pt x="1122" y="4483"/>
                  </a:cubicBezTo>
                  <a:cubicBezTo>
                    <a:pt x="1350" y="4483"/>
                    <a:pt x="1258" y="3454"/>
                    <a:pt x="1135" y="2777"/>
                  </a:cubicBezTo>
                  <a:lnTo>
                    <a:pt x="1135" y="2777"/>
                  </a:lnTo>
                  <a:cubicBezTo>
                    <a:pt x="1636" y="5364"/>
                    <a:pt x="2929" y="6258"/>
                    <a:pt x="3274" y="6392"/>
                  </a:cubicBezTo>
                  <a:cubicBezTo>
                    <a:pt x="3693" y="4359"/>
                    <a:pt x="3693" y="3725"/>
                    <a:pt x="3693" y="3725"/>
                  </a:cubicBezTo>
                  <a:cubicBezTo>
                    <a:pt x="3693" y="3725"/>
                    <a:pt x="1029" y="57"/>
                    <a:pt x="529" y="4"/>
                  </a:cubicBezTo>
                  <a:cubicBezTo>
                    <a:pt x="508" y="2"/>
                    <a:pt x="488" y="0"/>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3"/>
            <p:cNvSpPr/>
            <p:nvPr/>
          </p:nvSpPr>
          <p:spPr>
            <a:xfrm>
              <a:off x="4915250" y="3243925"/>
              <a:ext cx="74225" cy="124075"/>
            </a:xfrm>
            <a:custGeom>
              <a:rect b="b" l="l" r="r" t="t"/>
              <a:pathLst>
                <a:path extrusionOk="0" h="4963" w="2969">
                  <a:moveTo>
                    <a:pt x="1160" y="1"/>
                  </a:moveTo>
                  <a:lnTo>
                    <a:pt x="121" y="1006"/>
                  </a:lnTo>
                  <a:lnTo>
                    <a:pt x="1" y="4963"/>
                  </a:lnTo>
                  <a:cubicBezTo>
                    <a:pt x="1" y="4963"/>
                    <a:pt x="716" y="2644"/>
                    <a:pt x="1196" y="1894"/>
                  </a:cubicBezTo>
                  <a:cubicBezTo>
                    <a:pt x="1671" y="1143"/>
                    <a:pt x="2355" y="1023"/>
                    <a:pt x="2355" y="1023"/>
                  </a:cubicBezTo>
                  <a:lnTo>
                    <a:pt x="2968" y="530"/>
                  </a:lnTo>
                  <a:cubicBezTo>
                    <a:pt x="2968" y="530"/>
                    <a:pt x="2510" y="206"/>
                    <a:pt x="2372" y="170"/>
                  </a:cubicBezTo>
                  <a:cubicBezTo>
                    <a:pt x="2235" y="139"/>
                    <a:pt x="1160" y="1"/>
                    <a:pt x="1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3"/>
            <p:cNvSpPr/>
            <p:nvPr/>
          </p:nvSpPr>
          <p:spPr>
            <a:xfrm>
              <a:off x="4577600" y="3550650"/>
              <a:ext cx="164700" cy="349075"/>
            </a:xfrm>
            <a:custGeom>
              <a:rect b="b" l="l" r="r" t="t"/>
              <a:pathLst>
                <a:path extrusionOk="0" h="13963" w="6588">
                  <a:moveTo>
                    <a:pt x="3805" y="0"/>
                  </a:moveTo>
                  <a:cubicBezTo>
                    <a:pt x="3800" y="0"/>
                    <a:pt x="3794" y="1"/>
                    <a:pt x="3789" y="1"/>
                  </a:cubicBezTo>
                  <a:cubicBezTo>
                    <a:pt x="3200" y="40"/>
                    <a:pt x="3049" y="699"/>
                    <a:pt x="3049" y="699"/>
                  </a:cubicBezTo>
                  <a:cubicBezTo>
                    <a:pt x="3049" y="699"/>
                    <a:pt x="3047" y="699"/>
                    <a:pt x="3044" y="699"/>
                  </a:cubicBezTo>
                  <a:cubicBezTo>
                    <a:pt x="2975" y="699"/>
                    <a:pt x="2251" y="718"/>
                    <a:pt x="2013" y="1516"/>
                  </a:cubicBezTo>
                  <a:cubicBezTo>
                    <a:pt x="1308" y="1988"/>
                    <a:pt x="748" y="4060"/>
                    <a:pt x="670" y="6415"/>
                  </a:cubicBezTo>
                  <a:cubicBezTo>
                    <a:pt x="0" y="9318"/>
                    <a:pt x="550" y="10354"/>
                    <a:pt x="2083" y="10745"/>
                  </a:cubicBezTo>
                  <a:cubicBezTo>
                    <a:pt x="2044" y="11647"/>
                    <a:pt x="1963" y="13726"/>
                    <a:pt x="1963" y="13726"/>
                  </a:cubicBezTo>
                  <a:lnTo>
                    <a:pt x="3222" y="13962"/>
                  </a:lnTo>
                  <a:lnTo>
                    <a:pt x="3299" y="11136"/>
                  </a:lnTo>
                  <a:cubicBezTo>
                    <a:pt x="3299" y="11136"/>
                    <a:pt x="4557" y="10639"/>
                    <a:pt x="5135" y="9487"/>
                  </a:cubicBezTo>
                  <a:cubicBezTo>
                    <a:pt x="5406" y="8941"/>
                    <a:pt x="5315" y="7450"/>
                    <a:pt x="5744" y="6390"/>
                  </a:cubicBezTo>
                  <a:cubicBezTo>
                    <a:pt x="6115" y="5483"/>
                    <a:pt x="6588" y="4740"/>
                    <a:pt x="6033" y="4740"/>
                  </a:cubicBezTo>
                  <a:cubicBezTo>
                    <a:pt x="5938" y="4740"/>
                    <a:pt x="5813" y="4761"/>
                    <a:pt x="5653" y="4808"/>
                  </a:cubicBezTo>
                  <a:cubicBezTo>
                    <a:pt x="5064" y="5079"/>
                    <a:pt x="4669" y="5904"/>
                    <a:pt x="4669" y="5904"/>
                  </a:cubicBezTo>
                  <a:cubicBezTo>
                    <a:pt x="4669" y="5904"/>
                    <a:pt x="5180" y="1629"/>
                    <a:pt x="5300" y="1118"/>
                  </a:cubicBezTo>
                  <a:cubicBezTo>
                    <a:pt x="5376" y="785"/>
                    <a:pt x="5319" y="568"/>
                    <a:pt x="5128" y="568"/>
                  </a:cubicBezTo>
                  <a:cubicBezTo>
                    <a:pt x="5027" y="568"/>
                    <a:pt x="4888" y="629"/>
                    <a:pt x="4712" y="766"/>
                  </a:cubicBezTo>
                  <a:cubicBezTo>
                    <a:pt x="4201" y="1157"/>
                    <a:pt x="3983" y="2006"/>
                    <a:pt x="3983" y="2006"/>
                  </a:cubicBezTo>
                  <a:cubicBezTo>
                    <a:pt x="3983" y="2006"/>
                    <a:pt x="4370" y="0"/>
                    <a:pt x="3805"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3"/>
            <p:cNvSpPr/>
            <p:nvPr/>
          </p:nvSpPr>
          <p:spPr>
            <a:xfrm>
              <a:off x="4630275" y="3694175"/>
              <a:ext cx="66100" cy="66100"/>
            </a:xfrm>
            <a:custGeom>
              <a:rect b="b" l="l" r="r" t="t"/>
              <a:pathLst>
                <a:path extrusionOk="0" h="2644" w="2644">
                  <a:moveTo>
                    <a:pt x="2644" y="0"/>
                  </a:moveTo>
                  <a:lnTo>
                    <a:pt x="2644" y="0"/>
                  </a:lnTo>
                  <a:cubicBezTo>
                    <a:pt x="2325" y="517"/>
                    <a:pt x="2058" y="1055"/>
                    <a:pt x="1808" y="1601"/>
                  </a:cubicBezTo>
                  <a:lnTo>
                    <a:pt x="1808" y="1601"/>
                  </a:lnTo>
                  <a:cubicBezTo>
                    <a:pt x="1728" y="1589"/>
                    <a:pt x="1649" y="1584"/>
                    <a:pt x="1572" y="1584"/>
                  </a:cubicBezTo>
                  <a:cubicBezTo>
                    <a:pt x="1482" y="1584"/>
                    <a:pt x="1394" y="1591"/>
                    <a:pt x="1305" y="1604"/>
                  </a:cubicBezTo>
                  <a:cubicBezTo>
                    <a:pt x="1111" y="1632"/>
                    <a:pt x="917" y="1692"/>
                    <a:pt x="744" y="1786"/>
                  </a:cubicBezTo>
                  <a:cubicBezTo>
                    <a:pt x="575" y="1885"/>
                    <a:pt x="417" y="2005"/>
                    <a:pt x="293" y="2157"/>
                  </a:cubicBezTo>
                  <a:cubicBezTo>
                    <a:pt x="170" y="2301"/>
                    <a:pt x="75" y="2471"/>
                    <a:pt x="1" y="2643"/>
                  </a:cubicBezTo>
                  <a:cubicBezTo>
                    <a:pt x="64" y="2573"/>
                    <a:pt x="121" y="2495"/>
                    <a:pt x="181" y="2428"/>
                  </a:cubicBezTo>
                  <a:cubicBezTo>
                    <a:pt x="248" y="2365"/>
                    <a:pt x="308" y="2294"/>
                    <a:pt x="381" y="2241"/>
                  </a:cubicBezTo>
                  <a:cubicBezTo>
                    <a:pt x="515" y="2121"/>
                    <a:pt x="671" y="2030"/>
                    <a:pt x="829" y="1960"/>
                  </a:cubicBezTo>
                  <a:cubicBezTo>
                    <a:pt x="991" y="1889"/>
                    <a:pt x="1160" y="1846"/>
                    <a:pt x="1333" y="1825"/>
                  </a:cubicBezTo>
                  <a:cubicBezTo>
                    <a:pt x="1395" y="1818"/>
                    <a:pt x="1458" y="1814"/>
                    <a:pt x="1521" y="1814"/>
                  </a:cubicBezTo>
                  <a:cubicBezTo>
                    <a:pt x="1634" y="1814"/>
                    <a:pt x="1746" y="1825"/>
                    <a:pt x="1847" y="1843"/>
                  </a:cubicBezTo>
                  <a:lnTo>
                    <a:pt x="1946" y="1857"/>
                  </a:lnTo>
                  <a:lnTo>
                    <a:pt x="1981" y="1776"/>
                  </a:lnTo>
                  <a:cubicBezTo>
                    <a:pt x="2232" y="1199"/>
                    <a:pt x="2464" y="610"/>
                    <a:pt x="2644"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3"/>
            <p:cNvSpPr/>
            <p:nvPr/>
          </p:nvSpPr>
          <p:spPr>
            <a:xfrm>
              <a:off x="4597950" y="3690975"/>
              <a:ext cx="90050" cy="10450"/>
            </a:xfrm>
            <a:custGeom>
              <a:rect b="b" l="l" r="r" t="t"/>
              <a:pathLst>
                <a:path extrusionOk="0" h="418" w="3602">
                  <a:moveTo>
                    <a:pt x="1368" y="1"/>
                  </a:moveTo>
                  <a:cubicBezTo>
                    <a:pt x="1214" y="1"/>
                    <a:pt x="1060" y="5"/>
                    <a:pt x="907" y="16"/>
                  </a:cubicBezTo>
                  <a:cubicBezTo>
                    <a:pt x="603" y="33"/>
                    <a:pt x="300" y="65"/>
                    <a:pt x="1" y="128"/>
                  </a:cubicBezTo>
                  <a:cubicBezTo>
                    <a:pt x="607" y="192"/>
                    <a:pt x="1209" y="210"/>
                    <a:pt x="1808" y="244"/>
                  </a:cubicBezTo>
                  <a:cubicBezTo>
                    <a:pt x="2108" y="259"/>
                    <a:pt x="2408" y="280"/>
                    <a:pt x="2704" y="304"/>
                  </a:cubicBezTo>
                  <a:cubicBezTo>
                    <a:pt x="3003" y="329"/>
                    <a:pt x="3299" y="361"/>
                    <a:pt x="3602" y="418"/>
                  </a:cubicBezTo>
                  <a:cubicBezTo>
                    <a:pt x="3330" y="265"/>
                    <a:pt x="3031" y="185"/>
                    <a:pt x="2732" y="122"/>
                  </a:cubicBezTo>
                  <a:cubicBezTo>
                    <a:pt x="2429" y="62"/>
                    <a:pt x="2125" y="29"/>
                    <a:pt x="1819" y="12"/>
                  </a:cubicBezTo>
                  <a:cubicBezTo>
                    <a:pt x="1670" y="5"/>
                    <a:pt x="1519" y="1"/>
                    <a:pt x="1368"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3"/>
            <p:cNvSpPr/>
            <p:nvPr/>
          </p:nvSpPr>
          <p:spPr>
            <a:xfrm>
              <a:off x="4662275" y="3589775"/>
              <a:ext cx="18525" cy="108375"/>
            </a:xfrm>
            <a:custGeom>
              <a:rect b="b" l="l" r="r" t="t"/>
              <a:pathLst>
                <a:path extrusionOk="0" h="4335" w="741">
                  <a:moveTo>
                    <a:pt x="740" y="0"/>
                  </a:moveTo>
                  <a:cubicBezTo>
                    <a:pt x="564" y="709"/>
                    <a:pt x="451" y="1428"/>
                    <a:pt x="331" y="2147"/>
                  </a:cubicBezTo>
                  <a:cubicBezTo>
                    <a:pt x="215" y="2866"/>
                    <a:pt x="102" y="3584"/>
                    <a:pt x="0" y="4307"/>
                  </a:cubicBezTo>
                  <a:lnTo>
                    <a:pt x="233" y="4334"/>
                  </a:lnTo>
                  <a:cubicBezTo>
                    <a:pt x="296" y="3609"/>
                    <a:pt x="370" y="2887"/>
                    <a:pt x="448" y="2161"/>
                  </a:cubicBezTo>
                  <a:cubicBezTo>
                    <a:pt x="529" y="1438"/>
                    <a:pt x="602" y="716"/>
                    <a:pt x="740"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3"/>
            <p:cNvSpPr/>
            <p:nvPr/>
          </p:nvSpPr>
          <p:spPr>
            <a:xfrm>
              <a:off x="4634600" y="3565725"/>
              <a:ext cx="23350" cy="127575"/>
            </a:xfrm>
            <a:custGeom>
              <a:rect b="b" l="l" r="r" t="t"/>
              <a:pathLst>
                <a:path extrusionOk="0" h="5103" w="934">
                  <a:moveTo>
                    <a:pt x="934" y="1"/>
                  </a:moveTo>
                  <a:cubicBezTo>
                    <a:pt x="779" y="403"/>
                    <a:pt x="701" y="829"/>
                    <a:pt x="614" y="1252"/>
                  </a:cubicBezTo>
                  <a:cubicBezTo>
                    <a:pt x="529" y="1674"/>
                    <a:pt x="455" y="2097"/>
                    <a:pt x="384" y="2524"/>
                  </a:cubicBezTo>
                  <a:cubicBezTo>
                    <a:pt x="244" y="3373"/>
                    <a:pt x="117" y="4226"/>
                    <a:pt x="0" y="5078"/>
                  </a:cubicBezTo>
                  <a:lnTo>
                    <a:pt x="233" y="5103"/>
                  </a:lnTo>
                  <a:cubicBezTo>
                    <a:pt x="311" y="4250"/>
                    <a:pt x="399" y="3394"/>
                    <a:pt x="501" y="2538"/>
                  </a:cubicBezTo>
                  <a:cubicBezTo>
                    <a:pt x="550" y="2112"/>
                    <a:pt x="607" y="1685"/>
                    <a:pt x="670" y="1263"/>
                  </a:cubicBezTo>
                  <a:cubicBezTo>
                    <a:pt x="740" y="840"/>
                    <a:pt x="797" y="409"/>
                    <a:pt x="934"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3"/>
            <p:cNvSpPr/>
            <p:nvPr/>
          </p:nvSpPr>
          <p:spPr>
            <a:xfrm>
              <a:off x="4608175" y="3588550"/>
              <a:ext cx="19775" cy="103525"/>
            </a:xfrm>
            <a:custGeom>
              <a:rect b="b" l="l" r="r" t="t"/>
              <a:pathLst>
                <a:path extrusionOk="0" h="4141" w="791">
                  <a:moveTo>
                    <a:pt x="790" y="0"/>
                  </a:moveTo>
                  <a:cubicBezTo>
                    <a:pt x="670" y="329"/>
                    <a:pt x="589" y="670"/>
                    <a:pt x="511" y="1012"/>
                  </a:cubicBezTo>
                  <a:cubicBezTo>
                    <a:pt x="438" y="1353"/>
                    <a:pt x="371" y="1698"/>
                    <a:pt x="314" y="2041"/>
                  </a:cubicBezTo>
                  <a:cubicBezTo>
                    <a:pt x="194" y="2731"/>
                    <a:pt x="92" y="3422"/>
                    <a:pt x="0" y="4120"/>
                  </a:cubicBezTo>
                  <a:lnTo>
                    <a:pt x="233" y="4141"/>
                  </a:lnTo>
                  <a:cubicBezTo>
                    <a:pt x="286" y="3446"/>
                    <a:pt x="350" y="2752"/>
                    <a:pt x="427" y="2058"/>
                  </a:cubicBezTo>
                  <a:cubicBezTo>
                    <a:pt x="469" y="1713"/>
                    <a:pt x="515" y="1368"/>
                    <a:pt x="571" y="1022"/>
                  </a:cubicBezTo>
                  <a:cubicBezTo>
                    <a:pt x="628" y="680"/>
                    <a:pt x="688" y="335"/>
                    <a:pt x="790"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3"/>
            <p:cNvSpPr/>
            <p:nvPr/>
          </p:nvSpPr>
          <p:spPr>
            <a:xfrm>
              <a:off x="4685525" y="5273450"/>
              <a:ext cx="248000" cy="76400"/>
            </a:xfrm>
            <a:custGeom>
              <a:rect b="b" l="l" r="r" t="t"/>
              <a:pathLst>
                <a:path extrusionOk="0" h="3056" w="9920">
                  <a:moveTo>
                    <a:pt x="8302" y="1"/>
                  </a:moveTo>
                  <a:lnTo>
                    <a:pt x="1" y="3055"/>
                  </a:lnTo>
                  <a:lnTo>
                    <a:pt x="1" y="3055"/>
                  </a:lnTo>
                  <a:lnTo>
                    <a:pt x="9919" y="1988"/>
                  </a:lnTo>
                  <a:lnTo>
                    <a:pt x="9705" y="409"/>
                  </a:lnTo>
                  <a:lnTo>
                    <a:pt x="8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3"/>
            <p:cNvSpPr/>
            <p:nvPr/>
          </p:nvSpPr>
          <p:spPr>
            <a:xfrm>
              <a:off x="5244200" y="5301100"/>
              <a:ext cx="243325" cy="106800"/>
            </a:xfrm>
            <a:custGeom>
              <a:rect b="b" l="l" r="r" t="t"/>
              <a:pathLst>
                <a:path extrusionOk="0" h="4272" w="9733">
                  <a:moveTo>
                    <a:pt x="1424" y="1"/>
                  </a:moveTo>
                  <a:lnTo>
                    <a:pt x="22" y="1227"/>
                  </a:lnTo>
                  <a:lnTo>
                    <a:pt x="0" y="2327"/>
                  </a:lnTo>
                  <a:lnTo>
                    <a:pt x="9732" y="4272"/>
                  </a:lnTo>
                  <a:lnTo>
                    <a:pt x="1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3"/>
            <p:cNvSpPr/>
            <p:nvPr/>
          </p:nvSpPr>
          <p:spPr>
            <a:xfrm>
              <a:off x="4900650" y="3413250"/>
              <a:ext cx="64225" cy="77550"/>
            </a:xfrm>
            <a:custGeom>
              <a:rect b="b" l="l" r="r" t="t"/>
              <a:pathLst>
                <a:path extrusionOk="0" h="3102" w="2569">
                  <a:moveTo>
                    <a:pt x="2333" y="0"/>
                  </a:moveTo>
                  <a:lnTo>
                    <a:pt x="2333" y="0"/>
                  </a:lnTo>
                  <a:cubicBezTo>
                    <a:pt x="2153" y="569"/>
                    <a:pt x="1998" y="1144"/>
                    <a:pt x="1856" y="1723"/>
                  </a:cubicBezTo>
                  <a:lnTo>
                    <a:pt x="1856" y="1723"/>
                  </a:lnTo>
                  <a:cubicBezTo>
                    <a:pt x="1351" y="2076"/>
                    <a:pt x="858" y="2446"/>
                    <a:pt x="366" y="2823"/>
                  </a:cubicBezTo>
                  <a:lnTo>
                    <a:pt x="0" y="3101"/>
                  </a:lnTo>
                  <a:lnTo>
                    <a:pt x="451" y="3020"/>
                  </a:lnTo>
                  <a:cubicBezTo>
                    <a:pt x="1159" y="2890"/>
                    <a:pt x="1868" y="2738"/>
                    <a:pt x="2569" y="2555"/>
                  </a:cubicBezTo>
                  <a:lnTo>
                    <a:pt x="2569" y="2555"/>
                  </a:lnTo>
                  <a:cubicBezTo>
                    <a:pt x="1995" y="2597"/>
                    <a:pt x="1423" y="2661"/>
                    <a:pt x="853" y="2739"/>
                  </a:cubicBezTo>
                  <a:lnTo>
                    <a:pt x="853" y="2739"/>
                  </a:lnTo>
                  <a:cubicBezTo>
                    <a:pt x="1243" y="2454"/>
                    <a:pt x="1628" y="2164"/>
                    <a:pt x="2009" y="1865"/>
                  </a:cubicBezTo>
                  <a:lnTo>
                    <a:pt x="2040" y="1839"/>
                  </a:lnTo>
                  <a:lnTo>
                    <a:pt x="2047" y="1805"/>
                  </a:lnTo>
                  <a:cubicBezTo>
                    <a:pt x="2160" y="1209"/>
                    <a:pt x="2258" y="606"/>
                    <a:pt x="2333"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3"/>
            <p:cNvSpPr/>
            <p:nvPr/>
          </p:nvSpPr>
          <p:spPr>
            <a:xfrm>
              <a:off x="4929275" y="3503100"/>
              <a:ext cx="60875" cy="28100"/>
            </a:xfrm>
            <a:custGeom>
              <a:rect b="b" l="l" r="r" t="t"/>
              <a:pathLst>
                <a:path extrusionOk="0" h="1124" w="2435">
                  <a:moveTo>
                    <a:pt x="2435" y="0"/>
                  </a:moveTo>
                  <a:lnTo>
                    <a:pt x="2435" y="0"/>
                  </a:lnTo>
                  <a:cubicBezTo>
                    <a:pt x="2259" y="177"/>
                    <a:pt x="2079" y="343"/>
                    <a:pt x="1889" y="491"/>
                  </a:cubicBezTo>
                  <a:cubicBezTo>
                    <a:pt x="1702" y="634"/>
                    <a:pt x="1505" y="766"/>
                    <a:pt x="1290" y="839"/>
                  </a:cubicBezTo>
                  <a:cubicBezTo>
                    <a:pt x="1172" y="881"/>
                    <a:pt x="1049" y="901"/>
                    <a:pt x="925" y="901"/>
                  </a:cubicBezTo>
                  <a:cubicBezTo>
                    <a:pt x="828" y="901"/>
                    <a:pt x="731" y="889"/>
                    <a:pt x="635" y="864"/>
                  </a:cubicBezTo>
                  <a:cubicBezTo>
                    <a:pt x="409" y="815"/>
                    <a:pt x="212" y="670"/>
                    <a:pt x="0" y="536"/>
                  </a:cubicBezTo>
                  <a:lnTo>
                    <a:pt x="0" y="536"/>
                  </a:lnTo>
                  <a:cubicBezTo>
                    <a:pt x="141" y="737"/>
                    <a:pt x="321" y="938"/>
                    <a:pt x="575" y="1036"/>
                  </a:cubicBezTo>
                  <a:cubicBezTo>
                    <a:pt x="705" y="1095"/>
                    <a:pt x="850" y="1123"/>
                    <a:pt x="996" y="1123"/>
                  </a:cubicBezTo>
                  <a:cubicBezTo>
                    <a:pt x="1123" y="1123"/>
                    <a:pt x="1249" y="1102"/>
                    <a:pt x="1367" y="1062"/>
                  </a:cubicBezTo>
                  <a:cubicBezTo>
                    <a:pt x="1621" y="969"/>
                    <a:pt x="1836" y="811"/>
                    <a:pt x="2012" y="628"/>
                  </a:cubicBezTo>
                  <a:cubicBezTo>
                    <a:pt x="2188" y="441"/>
                    <a:pt x="2336" y="233"/>
                    <a:pt x="2435"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3"/>
            <p:cNvSpPr/>
            <p:nvPr/>
          </p:nvSpPr>
          <p:spPr>
            <a:xfrm>
              <a:off x="5030150" y="3464875"/>
              <a:ext cx="45350" cy="27875"/>
            </a:xfrm>
            <a:custGeom>
              <a:rect b="b" l="l" r="r" t="t"/>
              <a:pathLst>
                <a:path extrusionOk="0" h="1115" w="1814">
                  <a:moveTo>
                    <a:pt x="603" y="913"/>
                  </a:moveTo>
                  <a:lnTo>
                    <a:pt x="603" y="913"/>
                  </a:lnTo>
                  <a:cubicBezTo>
                    <a:pt x="604" y="913"/>
                    <a:pt x="603" y="916"/>
                    <a:pt x="601" y="919"/>
                  </a:cubicBezTo>
                  <a:lnTo>
                    <a:pt x="601" y="919"/>
                  </a:lnTo>
                  <a:cubicBezTo>
                    <a:pt x="603" y="915"/>
                    <a:pt x="603" y="913"/>
                    <a:pt x="603" y="913"/>
                  </a:cubicBezTo>
                  <a:close/>
                  <a:moveTo>
                    <a:pt x="1487" y="1"/>
                  </a:moveTo>
                  <a:cubicBezTo>
                    <a:pt x="1441" y="1"/>
                    <a:pt x="1395" y="3"/>
                    <a:pt x="1349" y="7"/>
                  </a:cubicBezTo>
                  <a:cubicBezTo>
                    <a:pt x="1194" y="21"/>
                    <a:pt x="1036" y="60"/>
                    <a:pt x="888" y="120"/>
                  </a:cubicBezTo>
                  <a:cubicBezTo>
                    <a:pt x="592" y="240"/>
                    <a:pt x="334" y="444"/>
                    <a:pt x="130" y="684"/>
                  </a:cubicBezTo>
                  <a:lnTo>
                    <a:pt x="0" y="843"/>
                  </a:lnTo>
                  <a:lnTo>
                    <a:pt x="194" y="864"/>
                  </a:lnTo>
                  <a:cubicBezTo>
                    <a:pt x="275" y="874"/>
                    <a:pt x="355" y="888"/>
                    <a:pt x="436" y="903"/>
                  </a:cubicBezTo>
                  <a:cubicBezTo>
                    <a:pt x="475" y="909"/>
                    <a:pt x="514" y="920"/>
                    <a:pt x="550" y="930"/>
                  </a:cubicBezTo>
                  <a:cubicBezTo>
                    <a:pt x="561" y="930"/>
                    <a:pt x="571" y="936"/>
                    <a:pt x="580" y="941"/>
                  </a:cubicBezTo>
                  <a:lnTo>
                    <a:pt x="580" y="941"/>
                  </a:lnTo>
                  <a:cubicBezTo>
                    <a:pt x="573" y="947"/>
                    <a:pt x="564" y="951"/>
                    <a:pt x="556" y="955"/>
                  </a:cubicBezTo>
                  <a:cubicBezTo>
                    <a:pt x="521" y="976"/>
                    <a:pt x="486" y="997"/>
                    <a:pt x="447" y="1015"/>
                  </a:cubicBezTo>
                  <a:cubicBezTo>
                    <a:pt x="370" y="1047"/>
                    <a:pt x="292" y="1082"/>
                    <a:pt x="211" y="1114"/>
                  </a:cubicBezTo>
                  <a:cubicBezTo>
                    <a:pt x="226" y="1115"/>
                    <a:pt x="241" y="1115"/>
                    <a:pt x="256" y="1115"/>
                  </a:cubicBezTo>
                  <a:cubicBezTo>
                    <a:pt x="328" y="1115"/>
                    <a:pt x="399" y="1108"/>
                    <a:pt x="472" y="1096"/>
                  </a:cubicBezTo>
                  <a:cubicBezTo>
                    <a:pt x="518" y="1089"/>
                    <a:pt x="560" y="1082"/>
                    <a:pt x="606" y="1068"/>
                  </a:cubicBezTo>
                  <a:cubicBezTo>
                    <a:pt x="627" y="1061"/>
                    <a:pt x="651" y="1051"/>
                    <a:pt x="677" y="1036"/>
                  </a:cubicBezTo>
                  <a:cubicBezTo>
                    <a:pt x="698" y="1018"/>
                    <a:pt x="736" y="1005"/>
                    <a:pt x="747" y="937"/>
                  </a:cubicBezTo>
                  <a:cubicBezTo>
                    <a:pt x="750" y="864"/>
                    <a:pt x="708" y="832"/>
                    <a:pt x="687" y="815"/>
                  </a:cubicBezTo>
                  <a:cubicBezTo>
                    <a:pt x="662" y="793"/>
                    <a:pt x="638" y="782"/>
                    <a:pt x="617" y="772"/>
                  </a:cubicBezTo>
                  <a:cubicBezTo>
                    <a:pt x="571" y="747"/>
                    <a:pt x="529" y="733"/>
                    <a:pt x="486" y="719"/>
                  </a:cubicBezTo>
                  <a:cubicBezTo>
                    <a:pt x="467" y="712"/>
                    <a:pt x="447" y="705"/>
                    <a:pt x="428" y="700"/>
                  </a:cubicBezTo>
                  <a:lnTo>
                    <a:pt x="428" y="700"/>
                  </a:lnTo>
                  <a:cubicBezTo>
                    <a:pt x="488" y="644"/>
                    <a:pt x="551" y="591"/>
                    <a:pt x="617" y="543"/>
                  </a:cubicBezTo>
                  <a:cubicBezTo>
                    <a:pt x="726" y="451"/>
                    <a:pt x="849" y="381"/>
                    <a:pt x="976" y="311"/>
                  </a:cubicBezTo>
                  <a:cubicBezTo>
                    <a:pt x="1230" y="176"/>
                    <a:pt x="1508" y="81"/>
                    <a:pt x="1814" y="46"/>
                  </a:cubicBezTo>
                  <a:cubicBezTo>
                    <a:pt x="1709" y="14"/>
                    <a:pt x="1598" y="1"/>
                    <a:pt x="1487"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3"/>
            <p:cNvSpPr/>
            <p:nvPr/>
          </p:nvSpPr>
          <p:spPr>
            <a:xfrm>
              <a:off x="4894550" y="3449625"/>
              <a:ext cx="8225" cy="37900"/>
            </a:xfrm>
            <a:custGeom>
              <a:rect b="b" l="l" r="r" t="t"/>
              <a:pathLst>
                <a:path extrusionOk="0" h="1516" w="329">
                  <a:moveTo>
                    <a:pt x="290" y="1"/>
                  </a:moveTo>
                  <a:lnTo>
                    <a:pt x="290" y="1"/>
                  </a:lnTo>
                  <a:cubicBezTo>
                    <a:pt x="149" y="233"/>
                    <a:pt x="82" y="483"/>
                    <a:pt x="43" y="737"/>
                  </a:cubicBezTo>
                  <a:cubicBezTo>
                    <a:pt x="8" y="994"/>
                    <a:pt x="1" y="1255"/>
                    <a:pt x="82" y="1516"/>
                  </a:cubicBezTo>
                  <a:cubicBezTo>
                    <a:pt x="188" y="1266"/>
                    <a:pt x="233" y="1023"/>
                    <a:pt x="276" y="773"/>
                  </a:cubicBezTo>
                  <a:cubicBezTo>
                    <a:pt x="308" y="522"/>
                    <a:pt x="329" y="269"/>
                    <a:pt x="29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3"/>
            <p:cNvSpPr/>
            <p:nvPr/>
          </p:nvSpPr>
          <p:spPr>
            <a:xfrm>
              <a:off x="4873575" y="3444775"/>
              <a:ext cx="29300" cy="30850"/>
            </a:xfrm>
            <a:custGeom>
              <a:rect b="b" l="l" r="r" t="t"/>
              <a:pathLst>
                <a:path extrusionOk="0" h="1234" w="1172">
                  <a:moveTo>
                    <a:pt x="218" y="0"/>
                  </a:moveTo>
                  <a:cubicBezTo>
                    <a:pt x="137" y="0"/>
                    <a:pt x="58" y="23"/>
                    <a:pt x="1" y="75"/>
                  </a:cubicBezTo>
                  <a:cubicBezTo>
                    <a:pt x="25" y="70"/>
                    <a:pt x="49" y="68"/>
                    <a:pt x="72" y="68"/>
                  </a:cubicBezTo>
                  <a:cubicBezTo>
                    <a:pt x="163" y="68"/>
                    <a:pt x="245" y="104"/>
                    <a:pt x="315" y="149"/>
                  </a:cubicBezTo>
                  <a:cubicBezTo>
                    <a:pt x="399" y="205"/>
                    <a:pt x="474" y="287"/>
                    <a:pt x="540" y="371"/>
                  </a:cubicBezTo>
                  <a:cubicBezTo>
                    <a:pt x="631" y="499"/>
                    <a:pt x="712" y="635"/>
                    <a:pt x="788" y="777"/>
                  </a:cubicBezTo>
                  <a:lnTo>
                    <a:pt x="788" y="777"/>
                  </a:lnTo>
                  <a:cubicBezTo>
                    <a:pt x="784" y="777"/>
                    <a:pt x="780" y="776"/>
                    <a:pt x="776" y="776"/>
                  </a:cubicBezTo>
                  <a:cubicBezTo>
                    <a:pt x="695" y="783"/>
                    <a:pt x="618" y="762"/>
                    <a:pt x="505" y="843"/>
                  </a:cubicBezTo>
                  <a:cubicBezTo>
                    <a:pt x="441" y="907"/>
                    <a:pt x="470" y="998"/>
                    <a:pt x="495" y="1027"/>
                  </a:cubicBezTo>
                  <a:cubicBezTo>
                    <a:pt x="519" y="1065"/>
                    <a:pt x="551" y="1093"/>
                    <a:pt x="579" y="1118"/>
                  </a:cubicBezTo>
                  <a:cubicBezTo>
                    <a:pt x="639" y="1167"/>
                    <a:pt x="706" y="1203"/>
                    <a:pt x="773" y="1234"/>
                  </a:cubicBezTo>
                  <a:cubicBezTo>
                    <a:pt x="727" y="1175"/>
                    <a:pt x="685" y="1115"/>
                    <a:pt x="649" y="1058"/>
                  </a:cubicBezTo>
                  <a:cubicBezTo>
                    <a:pt x="632" y="1027"/>
                    <a:pt x="618" y="998"/>
                    <a:pt x="607" y="973"/>
                  </a:cubicBezTo>
                  <a:cubicBezTo>
                    <a:pt x="603" y="956"/>
                    <a:pt x="606" y="949"/>
                    <a:pt x="608" y="949"/>
                  </a:cubicBezTo>
                  <a:lnTo>
                    <a:pt x="608" y="949"/>
                  </a:lnTo>
                  <a:cubicBezTo>
                    <a:pt x="609" y="949"/>
                    <a:pt x="610" y="953"/>
                    <a:pt x="607" y="959"/>
                  </a:cubicBezTo>
                  <a:cubicBezTo>
                    <a:pt x="618" y="963"/>
                    <a:pt x="695" y="956"/>
                    <a:pt x="759" y="973"/>
                  </a:cubicBezTo>
                  <a:cubicBezTo>
                    <a:pt x="822" y="984"/>
                    <a:pt x="893" y="1001"/>
                    <a:pt x="956" y="1016"/>
                  </a:cubicBezTo>
                  <a:lnTo>
                    <a:pt x="1171" y="1065"/>
                  </a:lnTo>
                  <a:lnTo>
                    <a:pt x="1083" y="864"/>
                  </a:lnTo>
                  <a:cubicBezTo>
                    <a:pt x="988" y="642"/>
                    <a:pt x="872" y="420"/>
                    <a:pt x="692" y="237"/>
                  </a:cubicBezTo>
                  <a:cubicBezTo>
                    <a:pt x="600" y="149"/>
                    <a:pt x="495" y="68"/>
                    <a:pt x="368" y="25"/>
                  </a:cubicBezTo>
                  <a:cubicBezTo>
                    <a:pt x="320" y="9"/>
                    <a:pt x="269" y="0"/>
                    <a:pt x="218"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3"/>
            <p:cNvSpPr/>
            <p:nvPr/>
          </p:nvSpPr>
          <p:spPr>
            <a:xfrm>
              <a:off x="4917375" y="3595850"/>
              <a:ext cx="28225" cy="21175"/>
            </a:xfrm>
            <a:custGeom>
              <a:rect b="b" l="l" r="r" t="t"/>
              <a:pathLst>
                <a:path extrusionOk="0" h="847" w="1129">
                  <a:moveTo>
                    <a:pt x="0" y="1"/>
                  </a:moveTo>
                  <a:lnTo>
                    <a:pt x="0" y="1"/>
                  </a:lnTo>
                  <a:cubicBezTo>
                    <a:pt x="21" y="131"/>
                    <a:pt x="81" y="248"/>
                    <a:pt x="148" y="349"/>
                  </a:cubicBezTo>
                  <a:cubicBezTo>
                    <a:pt x="219" y="455"/>
                    <a:pt x="311" y="547"/>
                    <a:pt x="410" y="628"/>
                  </a:cubicBezTo>
                  <a:cubicBezTo>
                    <a:pt x="571" y="755"/>
                    <a:pt x="779" y="847"/>
                    <a:pt x="989" y="847"/>
                  </a:cubicBezTo>
                  <a:cubicBezTo>
                    <a:pt x="1035" y="847"/>
                    <a:pt x="1082" y="842"/>
                    <a:pt x="1128" y="832"/>
                  </a:cubicBezTo>
                  <a:cubicBezTo>
                    <a:pt x="1018" y="762"/>
                    <a:pt x="920" y="709"/>
                    <a:pt x="825" y="642"/>
                  </a:cubicBezTo>
                  <a:cubicBezTo>
                    <a:pt x="733" y="575"/>
                    <a:pt x="638" y="515"/>
                    <a:pt x="553" y="442"/>
                  </a:cubicBezTo>
                  <a:cubicBezTo>
                    <a:pt x="374" y="307"/>
                    <a:pt x="205" y="156"/>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3"/>
            <p:cNvSpPr/>
            <p:nvPr/>
          </p:nvSpPr>
          <p:spPr>
            <a:xfrm>
              <a:off x="4973050" y="3410350"/>
              <a:ext cx="11900" cy="20725"/>
            </a:xfrm>
            <a:custGeom>
              <a:rect b="b" l="l" r="r" t="t"/>
              <a:pathLst>
                <a:path extrusionOk="0" h="829" w="476">
                  <a:moveTo>
                    <a:pt x="237" y="0"/>
                  </a:moveTo>
                  <a:cubicBezTo>
                    <a:pt x="106" y="0"/>
                    <a:pt x="1" y="184"/>
                    <a:pt x="1" y="416"/>
                  </a:cubicBezTo>
                  <a:cubicBezTo>
                    <a:pt x="1" y="645"/>
                    <a:pt x="106" y="828"/>
                    <a:pt x="237" y="828"/>
                  </a:cubicBezTo>
                  <a:cubicBezTo>
                    <a:pt x="370" y="828"/>
                    <a:pt x="476" y="645"/>
                    <a:pt x="476" y="416"/>
                  </a:cubicBezTo>
                  <a:cubicBezTo>
                    <a:pt x="476" y="184"/>
                    <a:pt x="370" y="0"/>
                    <a:pt x="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3"/>
            <p:cNvSpPr/>
            <p:nvPr/>
          </p:nvSpPr>
          <p:spPr>
            <a:xfrm>
              <a:off x="4938175" y="3405150"/>
              <a:ext cx="11900" cy="20800"/>
            </a:xfrm>
            <a:custGeom>
              <a:rect b="b" l="l" r="r" t="t"/>
              <a:pathLst>
                <a:path extrusionOk="0" h="832" w="476">
                  <a:moveTo>
                    <a:pt x="236" y="0"/>
                  </a:moveTo>
                  <a:cubicBezTo>
                    <a:pt x="106" y="0"/>
                    <a:pt x="0" y="184"/>
                    <a:pt x="0" y="416"/>
                  </a:cubicBezTo>
                  <a:cubicBezTo>
                    <a:pt x="0" y="645"/>
                    <a:pt x="106" y="832"/>
                    <a:pt x="236" y="832"/>
                  </a:cubicBezTo>
                  <a:cubicBezTo>
                    <a:pt x="370" y="832"/>
                    <a:pt x="476" y="645"/>
                    <a:pt x="476" y="416"/>
                  </a:cubicBezTo>
                  <a:cubicBezTo>
                    <a:pt x="476" y="184"/>
                    <a:pt x="370" y="0"/>
                    <a:pt x="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3"/>
            <p:cNvSpPr/>
            <p:nvPr/>
          </p:nvSpPr>
          <p:spPr>
            <a:xfrm>
              <a:off x="4972325" y="3377975"/>
              <a:ext cx="32625" cy="21200"/>
            </a:xfrm>
            <a:custGeom>
              <a:rect b="b" l="l" r="r" t="t"/>
              <a:pathLst>
                <a:path extrusionOk="0" h="848" w="1305">
                  <a:moveTo>
                    <a:pt x="748" y="1"/>
                  </a:moveTo>
                  <a:cubicBezTo>
                    <a:pt x="385" y="1"/>
                    <a:pt x="1" y="520"/>
                    <a:pt x="1" y="520"/>
                  </a:cubicBezTo>
                  <a:lnTo>
                    <a:pt x="1305" y="848"/>
                  </a:lnTo>
                  <a:cubicBezTo>
                    <a:pt x="1192" y="200"/>
                    <a:pt x="974" y="1"/>
                    <a:pt x="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3"/>
            <p:cNvSpPr/>
            <p:nvPr/>
          </p:nvSpPr>
          <p:spPr>
            <a:xfrm>
              <a:off x="4925575" y="3371125"/>
              <a:ext cx="32600" cy="20650"/>
            </a:xfrm>
            <a:custGeom>
              <a:rect b="b" l="l" r="r" t="t"/>
              <a:pathLst>
                <a:path extrusionOk="0" h="826" w="1304">
                  <a:moveTo>
                    <a:pt x="735" y="1"/>
                  </a:moveTo>
                  <a:cubicBezTo>
                    <a:pt x="537" y="1"/>
                    <a:pt x="290" y="203"/>
                    <a:pt x="0" y="826"/>
                  </a:cubicBezTo>
                  <a:lnTo>
                    <a:pt x="1304" y="706"/>
                  </a:lnTo>
                  <a:cubicBezTo>
                    <a:pt x="1304" y="706"/>
                    <a:pt x="1104" y="1"/>
                    <a:pt x="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3"/>
            <p:cNvSpPr/>
            <p:nvPr/>
          </p:nvSpPr>
          <p:spPr>
            <a:xfrm>
              <a:off x="4742875" y="3794600"/>
              <a:ext cx="65925" cy="184575"/>
            </a:xfrm>
            <a:custGeom>
              <a:rect b="b" l="l" r="r" t="t"/>
              <a:pathLst>
                <a:path extrusionOk="0" h="7383" w="2637">
                  <a:moveTo>
                    <a:pt x="2431" y="0"/>
                  </a:moveTo>
                  <a:cubicBezTo>
                    <a:pt x="691" y="3129"/>
                    <a:pt x="7" y="7304"/>
                    <a:pt x="0" y="7347"/>
                  </a:cubicBezTo>
                  <a:lnTo>
                    <a:pt x="233" y="7382"/>
                  </a:lnTo>
                  <a:cubicBezTo>
                    <a:pt x="239" y="7340"/>
                    <a:pt x="916" y="3207"/>
                    <a:pt x="2636" y="116"/>
                  </a:cubicBezTo>
                  <a:lnTo>
                    <a:pt x="2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3"/>
            <p:cNvSpPr/>
            <p:nvPr/>
          </p:nvSpPr>
          <p:spPr>
            <a:xfrm>
              <a:off x="5135050" y="3939500"/>
              <a:ext cx="37100" cy="103625"/>
            </a:xfrm>
            <a:custGeom>
              <a:rect b="b" l="l" r="r" t="t"/>
              <a:pathLst>
                <a:path extrusionOk="0" h="4145" w="1484">
                  <a:moveTo>
                    <a:pt x="1275" y="0"/>
                  </a:moveTo>
                  <a:cubicBezTo>
                    <a:pt x="776" y="952"/>
                    <a:pt x="32" y="3961"/>
                    <a:pt x="0" y="4088"/>
                  </a:cubicBezTo>
                  <a:lnTo>
                    <a:pt x="226" y="4144"/>
                  </a:lnTo>
                  <a:cubicBezTo>
                    <a:pt x="236" y="4113"/>
                    <a:pt x="994" y="1036"/>
                    <a:pt x="1484" y="110"/>
                  </a:cubicBezTo>
                  <a:lnTo>
                    <a:pt x="1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3"/>
            <p:cNvSpPr/>
            <p:nvPr/>
          </p:nvSpPr>
          <p:spPr>
            <a:xfrm>
              <a:off x="4677500" y="3991900"/>
              <a:ext cx="9100" cy="121425"/>
            </a:xfrm>
            <a:custGeom>
              <a:rect b="b" l="l" r="r" t="t"/>
              <a:pathLst>
                <a:path extrusionOk="0" h="4857" w="364">
                  <a:moveTo>
                    <a:pt x="0" y="1"/>
                  </a:moveTo>
                  <a:lnTo>
                    <a:pt x="0" y="1"/>
                  </a:lnTo>
                  <a:cubicBezTo>
                    <a:pt x="4" y="819"/>
                    <a:pt x="54" y="1625"/>
                    <a:pt x="99" y="2436"/>
                  </a:cubicBezTo>
                  <a:lnTo>
                    <a:pt x="159" y="3645"/>
                  </a:lnTo>
                  <a:cubicBezTo>
                    <a:pt x="166" y="4050"/>
                    <a:pt x="191" y="4452"/>
                    <a:pt x="131" y="4857"/>
                  </a:cubicBezTo>
                  <a:cubicBezTo>
                    <a:pt x="279" y="4473"/>
                    <a:pt x="317" y="4053"/>
                    <a:pt x="343" y="3648"/>
                  </a:cubicBezTo>
                  <a:cubicBezTo>
                    <a:pt x="364" y="3239"/>
                    <a:pt x="353" y="2831"/>
                    <a:pt x="332" y="2422"/>
                  </a:cubicBezTo>
                  <a:cubicBezTo>
                    <a:pt x="279" y="1608"/>
                    <a:pt x="187" y="798"/>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3"/>
            <p:cNvSpPr/>
            <p:nvPr/>
          </p:nvSpPr>
          <p:spPr>
            <a:xfrm>
              <a:off x="5157075" y="4100700"/>
              <a:ext cx="20350" cy="60025"/>
            </a:xfrm>
            <a:custGeom>
              <a:rect b="b" l="l" r="r" t="t"/>
              <a:pathLst>
                <a:path extrusionOk="0" h="2401" w="814">
                  <a:moveTo>
                    <a:pt x="0" y="1"/>
                  </a:moveTo>
                  <a:cubicBezTo>
                    <a:pt x="28" y="435"/>
                    <a:pt x="137" y="843"/>
                    <a:pt x="268" y="1248"/>
                  </a:cubicBezTo>
                  <a:cubicBezTo>
                    <a:pt x="405" y="1646"/>
                    <a:pt x="571" y="2041"/>
                    <a:pt x="814" y="2401"/>
                  </a:cubicBezTo>
                  <a:cubicBezTo>
                    <a:pt x="744" y="1974"/>
                    <a:pt x="620" y="1572"/>
                    <a:pt x="490" y="1170"/>
                  </a:cubicBezTo>
                  <a:cubicBezTo>
                    <a:pt x="352" y="776"/>
                    <a:pt x="204" y="381"/>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43"/>
          <p:cNvSpPr txBox="1"/>
          <p:nvPr/>
        </p:nvSpPr>
        <p:spPr>
          <a:xfrm>
            <a:off x="516125" y="1540825"/>
            <a:ext cx="68301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Barlow SemiBold"/>
                <a:ea typeface="Barlow SemiBold"/>
                <a:cs typeface="Barlow SemiBold"/>
                <a:sym typeface="Barlow SemiBold"/>
              </a:rPr>
              <a:t>Fuzzy string matching works on Levenshtein distance between strings. We used library named ‘fuzzywuzzy’ to get the similarity score between 2 strings.</a:t>
            </a:r>
            <a:endParaRPr sz="1500">
              <a:latin typeface="Barlow SemiBold"/>
              <a:ea typeface="Barlow SemiBold"/>
              <a:cs typeface="Barlow SemiBold"/>
              <a:sym typeface="Barlow SemiBold"/>
            </a:endParaRPr>
          </a:p>
          <a:p>
            <a:pPr indent="0" lvl="0" marL="0" rtl="0" algn="l">
              <a:spcBef>
                <a:spcPts val="0"/>
              </a:spcBef>
              <a:spcAft>
                <a:spcPts val="0"/>
              </a:spcAft>
              <a:buNone/>
            </a:pPr>
            <a:r>
              <a:t/>
            </a:r>
            <a:endParaRPr sz="1500">
              <a:latin typeface="Barlow SemiBold"/>
              <a:ea typeface="Barlow SemiBold"/>
              <a:cs typeface="Barlow SemiBold"/>
              <a:sym typeface="Barlow SemiBold"/>
            </a:endParaRPr>
          </a:p>
          <a:p>
            <a:pPr indent="0" lvl="0" marL="0" rtl="0" algn="l">
              <a:spcBef>
                <a:spcPts val="0"/>
              </a:spcBef>
              <a:spcAft>
                <a:spcPts val="0"/>
              </a:spcAft>
              <a:buNone/>
            </a:pPr>
            <a:r>
              <a:rPr lang="en" sz="1500">
                <a:latin typeface="Barlow SemiBold"/>
                <a:ea typeface="Barlow SemiBold"/>
                <a:cs typeface="Barlow SemiBold"/>
                <a:sym typeface="Barlow SemiBold"/>
              </a:rPr>
              <a:t>We used fuzzywuzzy.sort_token_ratio which does not consider </a:t>
            </a:r>
            <a:r>
              <a:rPr lang="en" sz="1500">
                <a:latin typeface="Barlow SemiBold"/>
                <a:ea typeface="Barlow SemiBold"/>
                <a:cs typeface="Barlow SemiBold"/>
                <a:sym typeface="Barlow SemiBold"/>
              </a:rPr>
              <a:t>placement</a:t>
            </a:r>
            <a:r>
              <a:rPr lang="en" sz="1500">
                <a:latin typeface="Barlow SemiBold"/>
                <a:ea typeface="Barlow SemiBold"/>
                <a:cs typeface="Barlow SemiBold"/>
                <a:sym typeface="Barlow SemiBold"/>
              </a:rPr>
              <a:t> of words in the strings.</a:t>
            </a:r>
            <a:endParaRPr sz="1500">
              <a:latin typeface="Barlow SemiBold"/>
              <a:ea typeface="Barlow SemiBold"/>
              <a:cs typeface="Barlow SemiBold"/>
              <a:sym typeface="Barlow SemiBold"/>
            </a:endParaRPr>
          </a:p>
          <a:p>
            <a:pPr indent="0" lvl="0" marL="0" rtl="0" algn="l">
              <a:spcBef>
                <a:spcPts val="0"/>
              </a:spcBef>
              <a:spcAft>
                <a:spcPts val="0"/>
              </a:spcAft>
              <a:buNone/>
            </a:pPr>
            <a:r>
              <a:t/>
            </a:r>
            <a:endParaRPr sz="1500">
              <a:latin typeface="Barlow SemiBold"/>
              <a:ea typeface="Barlow SemiBold"/>
              <a:cs typeface="Barlow SemiBold"/>
              <a:sym typeface="Barlow SemiBold"/>
            </a:endParaRPr>
          </a:p>
          <a:p>
            <a:pPr indent="0" lvl="0" marL="0" rtl="0" algn="l">
              <a:spcBef>
                <a:spcPts val="0"/>
              </a:spcBef>
              <a:spcAft>
                <a:spcPts val="0"/>
              </a:spcAft>
              <a:buNone/>
            </a:pPr>
            <a:r>
              <a:rPr lang="en" sz="1500">
                <a:latin typeface="Barlow SemiBold"/>
                <a:ea typeface="Barlow SemiBold"/>
                <a:cs typeface="Barlow SemiBold"/>
                <a:sym typeface="Barlow SemiBold"/>
              </a:rPr>
              <a:t>E</a:t>
            </a:r>
            <a:r>
              <a:rPr lang="en" sz="1500">
                <a:latin typeface="Barlow SemiBold"/>
                <a:ea typeface="Barlow SemiBold"/>
                <a:cs typeface="Barlow SemiBold"/>
                <a:sym typeface="Barlow SemiBold"/>
              </a:rPr>
              <a:t>g. ‘Real Fruit Juice - Guava 1 ltr’  &amp; ‘1 ltr Real Guava Fruit Juice’ would be assigned a score of 100 ie. full match.</a:t>
            </a:r>
            <a:endParaRPr sz="1500">
              <a:latin typeface="Barlow SemiBold"/>
              <a:ea typeface="Barlow SemiBold"/>
              <a:cs typeface="Barlow SemiBold"/>
              <a:sym typeface="Barlow SemiBold"/>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pic>
        <p:nvPicPr>
          <p:cNvPr id="1913" name="Google Shape;1913;p43"/>
          <p:cNvPicPr preferRelativeResize="0"/>
          <p:nvPr/>
        </p:nvPicPr>
        <p:blipFill>
          <a:blip r:embed="rId3">
            <a:alphaModFix/>
          </a:blip>
          <a:stretch>
            <a:fillRect/>
          </a:stretch>
        </p:blipFill>
        <p:spPr>
          <a:xfrm>
            <a:off x="308425" y="3625775"/>
            <a:ext cx="7702902" cy="125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17" name="Shape 1917"/>
        <p:cNvGrpSpPr/>
        <p:nvPr/>
      </p:nvGrpSpPr>
      <p:grpSpPr>
        <a:xfrm>
          <a:off x="0" y="0"/>
          <a:ext cx="0" cy="0"/>
          <a:chOff x="0" y="0"/>
          <a:chExt cx="0" cy="0"/>
        </a:xfrm>
      </p:grpSpPr>
      <p:grpSp>
        <p:nvGrpSpPr>
          <p:cNvPr id="1918" name="Google Shape;1918;p44"/>
          <p:cNvGrpSpPr/>
          <p:nvPr/>
        </p:nvGrpSpPr>
        <p:grpSpPr>
          <a:xfrm>
            <a:off x="2001575" y="1865051"/>
            <a:ext cx="6822775" cy="2991600"/>
            <a:chOff x="2001575" y="1865051"/>
            <a:chExt cx="6822775" cy="2991600"/>
          </a:xfrm>
        </p:grpSpPr>
        <p:sp>
          <p:nvSpPr>
            <p:cNvPr id="1919" name="Google Shape;1919;p44"/>
            <p:cNvSpPr/>
            <p:nvPr/>
          </p:nvSpPr>
          <p:spPr>
            <a:xfrm>
              <a:off x="2455650" y="1865051"/>
              <a:ext cx="6368700" cy="299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4"/>
            <p:cNvSpPr/>
            <p:nvPr/>
          </p:nvSpPr>
          <p:spPr>
            <a:xfrm rot="-5400000">
              <a:off x="1976825" y="1889801"/>
              <a:ext cx="511200" cy="4617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1" name="Google Shape;1921;p44"/>
          <p:cNvSpPr txBox="1"/>
          <p:nvPr>
            <p:ph type="ctrTitle"/>
          </p:nvPr>
        </p:nvSpPr>
        <p:spPr>
          <a:xfrm>
            <a:off x="650800" y="416350"/>
            <a:ext cx="78201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Example of grouped Items in data</a:t>
            </a:r>
            <a:endParaRPr b="0">
              <a:solidFill>
                <a:srgbClr val="2A2929"/>
              </a:solidFill>
            </a:endParaRPr>
          </a:p>
        </p:txBody>
      </p:sp>
      <p:grpSp>
        <p:nvGrpSpPr>
          <p:cNvPr id="1922" name="Google Shape;1922;p44"/>
          <p:cNvGrpSpPr/>
          <p:nvPr/>
        </p:nvGrpSpPr>
        <p:grpSpPr>
          <a:xfrm>
            <a:off x="166463" y="1837275"/>
            <a:ext cx="1826182" cy="3019429"/>
            <a:chOff x="6589688" y="2066700"/>
            <a:chExt cx="1826182" cy="3019429"/>
          </a:xfrm>
        </p:grpSpPr>
        <p:sp>
          <p:nvSpPr>
            <p:cNvPr id="1923" name="Google Shape;1923;p44"/>
            <p:cNvSpPr/>
            <p:nvPr/>
          </p:nvSpPr>
          <p:spPr>
            <a:xfrm>
              <a:off x="6589688" y="4822085"/>
              <a:ext cx="1682084" cy="264044"/>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4"/>
            <p:cNvSpPr/>
            <p:nvPr/>
          </p:nvSpPr>
          <p:spPr>
            <a:xfrm>
              <a:off x="7811880" y="4006533"/>
              <a:ext cx="290752" cy="254623"/>
            </a:xfrm>
            <a:custGeom>
              <a:rect b="b" l="l" r="r" t="t"/>
              <a:pathLst>
                <a:path extrusionOk="0" h="6216" w="7098">
                  <a:moveTo>
                    <a:pt x="3635" y="0"/>
                  </a:moveTo>
                  <a:lnTo>
                    <a:pt x="3635" y="0"/>
                  </a:lnTo>
                  <a:cubicBezTo>
                    <a:pt x="2223" y="1350"/>
                    <a:pt x="1264" y="3170"/>
                    <a:pt x="944" y="5099"/>
                  </a:cubicBezTo>
                  <a:lnTo>
                    <a:pt x="1" y="5751"/>
                  </a:lnTo>
                  <a:cubicBezTo>
                    <a:pt x="446" y="6080"/>
                    <a:pt x="974" y="6216"/>
                    <a:pt x="1521" y="6216"/>
                  </a:cubicBezTo>
                  <a:cubicBezTo>
                    <a:pt x="2260" y="6216"/>
                    <a:pt x="3035" y="5969"/>
                    <a:pt x="3695" y="5620"/>
                  </a:cubicBezTo>
                  <a:cubicBezTo>
                    <a:pt x="4848" y="5013"/>
                    <a:pt x="5861" y="4128"/>
                    <a:pt x="7097" y="3718"/>
                  </a:cubicBezTo>
                  <a:cubicBezTo>
                    <a:pt x="6961" y="3707"/>
                    <a:pt x="6825" y="3702"/>
                    <a:pt x="6690" y="3702"/>
                  </a:cubicBezTo>
                  <a:cubicBezTo>
                    <a:pt x="5458" y="3702"/>
                    <a:pt x="4249" y="4132"/>
                    <a:pt x="3079" y="4551"/>
                  </a:cubicBezTo>
                  <a:cubicBezTo>
                    <a:pt x="3932" y="3718"/>
                    <a:pt x="4895" y="2996"/>
                    <a:pt x="5932" y="2408"/>
                  </a:cubicBezTo>
                  <a:lnTo>
                    <a:pt x="5932" y="2408"/>
                  </a:lnTo>
                  <a:cubicBezTo>
                    <a:pt x="4365" y="2747"/>
                    <a:pt x="3056" y="3781"/>
                    <a:pt x="1808" y="4787"/>
                  </a:cubicBezTo>
                  <a:cubicBezTo>
                    <a:pt x="3043" y="3541"/>
                    <a:pt x="4188" y="2203"/>
                    <a:pt x="5234" y="789"/>
                  </a:cubicBezTo>
                  <a:lnTo>
                    <a:pt x="5234" y="789"/>
                  </a:lnTo>
                  <a:cubicBezTo>
                    <a:pt x="3655" y="1623"/>
                    <a:pt x="2278" y="2838"/>
                    <a:pt x="1256" y="4302"/>
                  </a:cubicBezTo>
                  <a:cubicBezTo>
                    <a:pt x="1883" y="2783"/>
                    <a:pt x="2684" y="1339"/>
                    <a:pt x="36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4"/>
            <p:cNvSpPr/>
            <p:nvPr/>
          </p:nvSpPr>
          <p:spPr>
            <a:xfrm>
              <a:off x="7494586" y="3872342"/>
              <a:ext cx="364075" cy="454069"/>
            </a:xfrm>
            <a:custGeom>
              <a:rect b="b" l="l" r="r" t="t"/>
              <a:pathLst>
                <a:path extrusionOk="0" h="11085" w="8888">
                  <a:moveTo>
                    <a:pt x="4562" y="1"/>
                  </a:moveTo>
                  <a:cubicBezTo>
                    <a:pt x="3299" y="1"/>
                    <a:pt x="3876" y="2570"/>
                    <a:pt x="5174" y="4914"/>
                  </a:cubicBezTo>
                  <a:cubicBezTo>
                    <a:pt x="4365" y="4169"/>
                    <a:pt x="3687" y="3859"/>
                    <a:pt x="3347" y="3859"/>
                  </a:cubicBezTo>
                  <a:cubicBezTo>
                    <a:pt x="2838" y="3859"/>
                    <a:pt x="3085" y="4553"/>
                    <a:pt x="4783" y="5530"/>
                  </a:cubicBezTo>
                  <a:cubicBezTo>
                    <a:pt x="4407" y="5496"/>
                    <a:pt x="4065" y="5480"/>
                    <a:pt x="3756" y="5480"/>
                  </a:cubicBezTo>
                  <a:cubicBezTo>
                    <a:pt x="0" y="5480"/>
                    <a:pt x="1040" y="7794"/>
                    <a:pt x="2838" y="7827"/>
                  </a:cubicBezTo>
                  <a:cubicBezTo>
                    <a:pt x="1523" y="9155"/>
                    <a:pt x="1451" y="9540"/>
                    <a:pt x="1809" y="9540"/>
                  </a:cubicBezTo>
                  <a:cubicBezTo>
                    <a:pt x="2303" y="9540"/>
                    <a:pt x="3618" y="8807"/>
                    <a:pt x="3619" y="8806"/>
                  </a:cubicBezTo>
                  <a:lnTo>
                    <a:pt x="3619" y="8806"/>
                  </a:lnTo>
                  <a:cubicBezTo>
                    <a:pt x="3617" y="8807"/>
                    <a:pt x="5" y="10838"/>
                    <a:pt x="2119" y="11071"/>
                  </a:cubicBezTo>
                  <a:cubicBezTo>
                    <a:pt x="2202" y="11080"/>
                    <a:pt x="2285" y="11084"/>
                    <a:pt x="2369" y="11084"/>
                  </a:cubicBezTo>
                  <a:cubicBezTo>
                    <a:pt x="4425" y="11084"/>
                    <a:pt x="6709" y="8403"/>
                    <a:pt x="6709" y="8403"/>
                  </a:cubicBezTo>
                  <a:lnTo>
                    <a:pt x="8887" y="9315"/>
                  </a:lnTo>
                  <a:cubicBezTo>
                    <a:pt x="8887" y="9315"/>
                    <a:pt x="8433" y="1686"/>
                    <a:pt x="7851" y="1686"/>
                  </a:cubicBezTo>
                  <a:cubicBezTo>
                    <a:pt x="7844" y="1686"/>
                    <a:pt x="7837" y="1687"/>
                    <a:pt x="7829" y="1690"/>
                  </a:cubicBezTo>
                  <a:cubicBezTo>
                    <a:pt x="7270" y="1882"/>
                    <a:pt x="7562" y="5209"/>
                    <a:pt x="7590" y="5519"/>
                  </a:cubicBezTo>
                  <a:lnTo>
                    <a:pt x="7590" y="5519"/>
                  </a:lnTo>
                  <a:cubicBezTo>
                    <a:pt x="7557" y="5169"/>
                    <a:pt x="7111" y="949"/>
                    <a:pt x="5174" y="147"/>
                  </a:cubicBezTo>
                  <a:cubicBezTo>
                    <a:pt x="4935" y="47"/>
                    <a:pt x="4732" y="1"/>
                    <a:pt x="4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4"/>
            <p:cNvSpPr/>
            <p:nvPr/>
          </p:nvSpPr>
          <p:spPr>
            <a:xfrm>
              <a:off x="8082026" y="3749005"/>
              <a:ext cx="216364" cy="497162"/>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4"/>
            <p:cNvSpPr/>
            <p:nvPr/>
          </p:nvSpPr>
          <p:spPr>
            <a:xfrm>
              <a:off x="8166244" y="3863453"/>
              <a:ext cx="88807" cy="29698"/>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4"/>
            <p:cNvSpPr/>
            <p:nvPr/>
          </p:nvSpPr>
          <p:spPr>
            <a:xfrm>
              <a:off x="8144903" y="3974173"/>
              <a:ext cx="100604" cy="33548"/>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4"/>
            <p:cNvSpPr/>
            <p:nvPr/>
          </p:nvSpPr>
          <p:spPr>
            <a:xfrm>
              <a:off x="8122578" y="4078380"/>
              <a:ext cx="122437" cy="40799"/>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4"/>
            <p:cNvSpPr/>
            <p:nvPr/>
          </p:nvSpPr>
          <p:spPr>
            <a:xfrm>
              <a:off x="7815280" y="3035326"/>
              <a:ext cx="345519" cy="1007063"/>
            </a:xfrm>
            <a:custGeom>
              <a:rect b="b" l="l" r="r" t="t"/>
              <a:pathLst>
                <a:path extrusionOk="0" h="24585" w="8435">
                  <a:moveTo>
                    <a:pt x="0" y="0"/>
                  </a:moveTo>
                  <a:lnTo>
                    <a:pt x="1370" y="10628"/>
                  </a:lnTo>
                  <a:lnTo>
                    <a:pt x="4579" y="20743"/>
                  </a:lnTo>
                  <a:cubicBezTo>
                    <a:pt x="3801" y="21066"/>
                    <a:pt x="3936" y="22645"/>
                    <a:pt x="3936" y="22645"/>
                  </a:cubicBezTo>
                  <a:cubicBezTo>
                    <a:pt x="3936" y="22645"/>
                    <a:pt x="3320" y="23126"/>
                    <a:pt x="3616" y="23876"/>
                  </a:cubicBezTo>
                  <a:cubicBezTo>
                    <a:pt x="3796" y="24333"/>
                    <a:pt x="4045" y="24422"/>
                    <a:pt x="4213" y="24422"/>
                  </a:cubicBezTo>
                  <a:cubicBezTo>
                    <a:pt x="4320" y="24422"/>
                    <a:pt x="4393" y="24386"/>
                    <a:pt x="4393" y="24386"/>
                  </a:cubicBezTo>
                  <a:cubicBezTo>
                    <a:pt x="4393" y="24386"/>
                    <a:pt x="4638" y="24577"/>
                    <a:pt x="4885" y="24577"/>
                  </a:cubicBezTo>
                  <a:cubicBezTo>
                    <a:pt x="5030" y="24577"/>
                    <a:pt x="5176" y="24511"/>
                    <a:pt x="5273" y="24302"/>
                  </a:cubicBezTo>
                  <a:cubicBezTo>
                    <a:pt x="5421" y="24451"/>
                    <a:pt x="5609" y="24585"/>
                    <a:pt x="5800" y="24585"/>
                  </a:cubicBezTo>
                  <a:cubicBezTo>
                    <a:pt x="5991" y="24585"/>
                    <a:pt x="6185" y="24451"/>
                    <a:pt x="6346" y="24062"/>
                  </a:cubicBezTo>
                  <a:cubicBezTo>
                    <a:pt x="6443" y="24098"/>
                    <a:pt x="6528" y="24115"/>
                    <a:pt x="6604" y="24115"/>
                  </a:cubicBezTo>
                  <a:cubicBezTo>
                    <a:pt x="7307" y="24115"/>
                    <a:pt x="7175" y="22696"/>
                    <a:pt x="7175" y="22696"/>
                  </a:cubicBezTo>
                  <a:cubicBezTo>
                    <a:pt x="7175" y="22696"/>
                    <a:pt x="8435" y="22242"/>
                    <a:pt x="7953" y="21572"/>
                  </a:cubicBezTo>
                  <a:cubicBezTo>
                    <a:pt x="7468" y="20905"/>
                    <a:pt x="5692" y="20707"/>
                    <a:pt x="5692" y="20707"/>
                  </a:cubicBezTo>
                  <a:lnTo>
                    <a:pt x="4007" y="10115"/>
                  </a:lnTo>
                  <a:lnTo>
                    <a:pt x="2779" y="296"/>
                  </a:lnTo>
                  <a:lnTo>
                    <a:pt x="0" y="0"/>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4"/>
            <p:cNvSpPr/>
            <p:nvPr/>
          </p:nvSpPr>
          <p:spPr>
            <a:xfrm>
              <a:off x="8044545" y="3924650"/>
              <a:ext cx="64680" cy="46861"/>
            </a:xfrm>
            <a:custGeom>
              <a:rect b="b" l="l" r="r" t="t"/>
              <a:pathLst>
                <a:path extrusionOk="0" h="1144" w="1579">
                  <a:moveTo>
                    <a:pt x="1134" y="0"/>
                  </a:moveTo>
                  <a:cubicBezTo>
                    <a:pt x="1093" y="0"/>
                    <a:pt x="1051" y="2"/>
                    <a:pt x="1010" y="7"/>
                  </a:cubicBezTo>
                  <a:cubicBezTo>
                    <a:pt x="876" y="23"/>
                    <a:pt x="738" y="54"/>
                    <a:pt x="607" y="105"/>
                  </a:cubicBezTo>
                  <a:cubicBezTo>
                    <a:pt x="478" y="156"/>
                    <a:pt x="355" y="227"/>
                    <a:pt x="241" y="318"/>
                  </a:cubicBezTo>
                  <a:cubicBezTo>
                    <a:pt x="186" y="366"/>
                    <a:pt x="138" y="421"/>
                    <a:pt x="91" y="476"/>
                  </a:cubicBezTo>
                  <a:cubicBezTo>
                    <a:pt x="44" y="539"/>
                    <a:pt x="0" y="634"/>
                    <a:pt x="20" y="733"/>
                  </a:cubicBezTo>
                  <a:cubicBezTo>
                    <a:pt x="39" y="832"/>
                    <a:pt x="106" y="894"/>
                    <a:pt x="170" y="941"/>
                  </a:cubicBezTo>
                  <a:cubicBezTo>
                    <a:pt x="233" y="989"/>
                    <a:pt x="299" y="1021"/>
                    <a:pt x="367" y="1048"/>
                  </a:cubicBezTo>
                  <a:cubicBezTo>
                    <a:pt x="501" y="1096"/>
                    <a:pt x="639" y="1127"/>
                    <a:pt x="778" y="1136"/>
                  </a:cubicBezTo>
                  <a:cubicBezTo>
                    <a:pt x="835" y="1141"/>
                    <a:pt x="894" y="1144"/>
                    <a:pt x="953" y="1144"/>
                  </a:cubicBezTo>
                  <a:cubicBezTo>
                    <a:pt x="1173" y="1144"/>
                    <a:pt x="1395" y="1104"/>
                    <a:pt x="1578" y="985"/>
                  </a:cubicBezTo>
                  <a:lnTo>
                    <a:pt x="1578" y="985"/>
                  </a:lnTo>
                  <a:cubicBezTo>
                    <a:pt x="1460" y="1025"/>
                    <a:pt x="1342" y="1041"/>
                    <a:pt x="1222" y="1041"/>
                  </a:cubicBezTo>
                  <a:cubicBezTo>
                    <a:pt x="1209" y="1041"/>
                    <a:pt x="1197" y="1041"/>
                    <a:pt x="1184" y="1041"/>
                  </a:cubicBezTo>
                  <a:cubicBezTo>
                    <a:pt x="1053" y="1041"/>
                    <a:pt x="924" y="1025"/>
                    <a:pt x="797" y="1005"/>
                  </a:cubicBezTo>
                  <a:cubicBezTo>
                    <a:pt x="667" y="977"/>
                    <a:pt x="541" y="946"/>
                    <a:pt x="426" y="894"/>
                  </a:cubicBezTo>
                  <a:cubicBezTo>
                    <a:pt x="316" y="851"/>
                    <a:pt x="201" y="772"/>
                    <a:pt x="190" y="697"/>
                  </a:cubicBezTo>
                  <a:cubicBezTo>
                    <a:pt x="181" y="666"/>
                    <a:pt x="190" y="622"/>
                    <a:pt x="225" y="579"/>
                  </a:cubicBezTo>
                  <a:cubicBezTo>
                    <a:pt x="261" y="528"/>
                    <a:pt x="304" y="484"/>
                    <a:pt x="347" y="440"/>
                  </a:cubicBezTo>
                  <a:cubicBezTo>
                    <a:pt x="438" y="358"/>
                    <a:pt x="549" y="287"/>
                    <a:pt x="663" y="227"/>
                  </a:cubicBezTo>
                  <a:cubicBezTo>
                    <a:pt x="778" y="172"/>
                    <a:pt x="900" y="121"/>
                    <a:pt x="1026" y="89"/>
                  </a:cubicBezTo>
                  <a:cubicBezTo>
                    <a:pt x="1113" y="65"/>
                    <a:pt x="1203" y="40"/>
                    <a:pt x="1294" y="40"/>
                  </a:cubicBezTo>
                  <a:cubicBezTo>
                    <a:pt x="1335" y="40"/>
                    <a:pt x="1376" y="45"/>
                    <a:pt x="1417" y="58"/>
                  </a:cubicBezTo>
                  <a:cubicBezTo>
                    <a:pt x="1361" y="14"/>
                    <a:pt x="1286" y="7"/>
                    <a:pt x="1219" y="3"/>
                  </a:cubicBezTo>
                  <a:cubicBezTo>
                    <a:pt x="1191" y="1"/>
                    <a:pt x="1163" y="0"/>
                    <a:pt x="113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4"/>
            <p:cNvSpPr/>
            <p:nvPr/>
          </p:nvSpPr>
          <p:spPr>
            <a:xfrm>
              <a:off x="7473409" y="2137318"/>
              <a:ext cx="421135" cy="679404"/>
            </a:xfrm>
            <a:custGeom>
              <a:rect b="b" l="l" r="r" t="t"/>
              <a:pathLst>
                <a:path extrusionOk="0" h="16586" w="10281">
                  <a:moveTo>
                    <a:pt x="3461" y="0"/>
                  </a:moveTo>
                  <a:lnTo>
                    <a:pt x="3559" y="3363"/>
                  </a:lnTo>
                  <a:lnTo>
                    <a:pt x="3757" y="13477"/>
                  </a:lnTo>
                  <a:lnTo>
                    <a:pt x="0" y="14729"/>
                  </a:lnTo>
                  <a:cubicBezTo>
                    <a:pt x="1942" y="16128"/>
                    <a:pt x="3490" y="16585"/>
                    <a:pt x="4685" y="16585"/>
                  </a:cubicBezTo>
                  <a:cubicBezTo>
                    <a:pt x="6890" y="16585"/>
                    <a:pt x="7890" y="15026"/>
                    <a:pt x="7940" y="14953"/>
                  </a:cubicBezTo>
                  <a:lnTo>
                    <a:pt x="7940" y="14953"/>
                  </a:lnTo>
                  <a:lnTo>
                    <a:pt x="7940" y="14953"/>
                  </a:lnTo>
                  <a:cubicBezTo>
                    <a:pt x="7941" y="14951"/>
                    <a:pt x="7942" y="14950"/>
                    <a:pt x="7941" y="14950"/>
                  </a:cubicBezTo>
                  <a:lnTo>
                    <a:pt x="7941" y="14950"/>
                  </a:lnTo>
                  <a:cubicBezTo>
                    <a:pt x="7941" y="14950"/>
                    <a:pt x="7941" y="14951"/>
                    <a:pt x="7940" y="14953"/>
                  </a:cubicBezTo>
                  <a:lnTo>
                    <a:pt x="7940" y="14953"/>
                  </a:lnTo>
                  <a:lnTo>
                    <a:pt x="5505" y="13655"/>
                  </a:lnTo>
                  <a:lnTo>
                    <a:pt x="4811" y="8801"/>
                  </a:lnTo>
                  <a:lnTo>
                    <a:pt x="8501" y="9922"/>
                  </a:lnTo>
                  <a:cubicBezTo>
                    <a:pt x="10280" y="7384"/>
                    <a:pt x="9559" y="332"/>
                    <a:pt x="9559" y="332"/>
                  </a:cubicBezTo>
                  <a:cubicBezTo>
                    <a:pt x="8304" y="35"/>
                    <a:pt x="3461" y="0"/>
                    <a:pt x="3461"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7621774" y="2339424"/>
              <a:ext cx="241433" cy="204321"/>
            </a:xfrm>
            <a:custGeom>
              <a:rect b="b" l="l" r="r" t="t"/>
              <a:pathLst>
                <a:path extrusionOk="0" h="4988" w="5894">
                  <a:moveTo>
                    <a:pt x="3300" y="0"/>
                  </a:moveTo>
                  <a:cubicBezTo>
                    <a:pt x="1683" y="0"/>
                    <a:pt x="502" y="1076"/>
                    <a:pt x="1" y="1633"/>
                  </a:cubicBezTo>
                  <a:lnTo>
                    <a:pt x="36" y="3504"/>
                  </a:lnTo>
                  <a:lnTo>
                    <a:pt x="1189" y="3867"/>
                  </a:lnTo>
                  <a:lnTo>
                    <a:pt x="4879" y="4988"/>
                  </a:lnTo>
                  <a:cubicBezTo>
                    <a:pt x="5416" y="4226"/>
                    <a:pt x="5724" y="3057"/>
                    <a:pt x="5893" y="1795"/>
                  </a:cubicBezTo>
                  <a:cubicBezTo>
                    <a:pt x="5487" y="978"/>
                    <a:pt x="4764" y="86"/>
                    <a:pt x="3533" y="8"/>
                  </a:cubicBezTo>
                  <a:cubicBezTo>
                    <a:pt x="3454" y="3"/>
                    <a:pt x="3376" y="0"/>
                    <a:pt x="33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4"/>
            <p:cNvSpPr/>
            <p:nvPr/>
          </p:nvSpPr>
          <p:spPr>
            <a:xfrm>
              <a:off x="7585400" y="2066700"/>
              <a:ext cx="369932" cy="285017"/>
            </a:xfrm>
            <a:custGeom>
              <a:rect b="b" l="l" r="r" t="t"/>
              <a:pathLst>
                <a:path extrusionOk="0" h="6958" w="9031">
                  <a:moveTo>
                    <a:pt x="3489" y="0"/>
                  </a:moveTo>
                  <a:cubicBezTo>
                    <a:pt x="2900" y="0"/>
                    <a:pt x="0" y="1890"/>
                    <a:pt x="0" y="1890"/>
                  </a:cubicBezTo>
                  <a:lnTo>
                    <a:pt x="498" y="6957"/>
                  </a:lnTo>
                  <a:lnTo>
                    <a:pt x="1220" y="6176"/>
                  </a:lnTo>
                  <a:lnTo>
                    <a:pt x="1023" y="1925"/>
                  </a:lnTo>
                  <a:lnTo>
                    <a:pt x="1023" y="1925"/>
                  </a:lnTo>
                  <a:cubicBezTo>
                    <a:pt x="1024" y="1925"/>
                    <a:pt x="5301" y="1989"/>
                    <a:pt x="6971" y="2186"/>
                  </a:cubicBezTo>
                  <a:cubicBezTo>
                    <a:pt x="7658" y="2267"/>
                    <a:pt x="8236" y="2327"/>
                    <a:pt x="8564" y="2327"/>
                  </a:cubicBezTo>
                  <a:cubicBezTo>
                    <a:pt x="9030" y="2327"/>
                    <a:pt x="8992" y="2206"/>
                    <a:pt x="8044" y="1859"/>
                  </a:cubicBezTo>
                  <a:cubicBezTo>
                    <a:pt x="6581" y="1323"/>
                    <a:pt x="6118" y="1298"/>
                    <a:pt x="6043" y="1298"/>
                  </a:cubicBezTo>
                  <a:cubicBezTo>
                    <a:pt x="6035" y="1298"/>
                    <a:pt x="6031" y="1298"/>
                    <a:pt x="6031" y="1298"/>
                  </a:cubicBezTo>
                  <a:cubicBezTo>
                    <a:pt x="6031" y="1298"/>
                    <a:pt x="7649" y="1101"/>
                    <a:pt x="5376" y="706"/>
                  </a:cubicBezTo>
                  <a:cubicBezTo>
                    <a:pt x="4990" y="651"/>
                    <a:pt x="4620" y="632"/>
                    <a:pt x="4297" y="632"/>
                  </a:cubicBezTo>
                  <a:cubicBezTo>
                    <a:pt x="3652" y="632"/>
                    <a:pt x="3197" y="706"/>
                    <a:pt x="3197" y="706"/>
                  </a:cubicBezTo>
                  <a:cubicBezTo>
                    <a:pt x="3197" y="706"/>
                    <a:pt x="3592" y="608"/>
                    <a:pt x="3592" y="78"/>
                  </a:cubicBezTo>
                  <a:cubicBezTo>
                    <a:pt x="3592" y="25"/>
                    <a:pt x="3555" y="0"/>
                    <a:pt x="3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4"/>
            <p:cNvSpPr/>
            <p:nvPr/>
          </p:nvSpPr>
          <p:spPr>
            <a:xfrm>
              <a:off x="7537105" y="2278719"/>
              <a:ext cx="111213" cy="102324"/>
            </a:xfrm>
            <a:custGeom>
              <a:rect b="b" l="l" r="r" t="t"/>
              <a:pathLst>
                <a:path extrusionOk="0" h="2498" w="2715">
                  <a:moveTo>
                    <a:pt x="1550" y="1"/>
                  </a:moveTo>
                  <a:cubicBezTo>
                    <a:pt x="1327" y="1"/>
                    <a:pt x="1076" y="95"/>
                    <a:pt x="809" y="353"/>
                  </a:cubicBezTo>
                  <a:cubicBezTo>
                    <a:pt x="0" y="1135"/>
                    <a:pt x="1394" y="2497"/>
                    <a:pt x="2276" y="2497"/>
                  </a:cubicBezTo>
                  <a:cubicBezTo>
                    <a:pt x="2449" y="2497"/>
                    <a:pt x="2602" y="2445"/>
                    <a:pt x="2715" y="2326"/>
                  </a:cubicBezTo>
                  <a:lnTo>
                    <a:pt x="2529" y="736"/>
                  </a:lnTo>
                  <a:cubicBezTo>
                    <a:pt x="2529" y="658"/>
                    <a:pt x="2136" y="1"/>
                    <a:pt x="155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4"/>
            <p:cNvSpPr/>
            <p:nvPr/>
          </p:nvSpPr>
          <p:spPr>
            <a:xfrm>
              <a:off x="7102701" y="3488447"/>
              <a:ext cx="768702" cy="1254640"/>
            </a:xfrm>
            <a:custGeom>
              <a:rect b="b" l="l" r="r" t="t"/>
              <a:pathLst>
                <a:path extrusionOk="0" h="30629" w="18766">
                  <a:moveTo>
                    <a:pt x="18766" y="0"/>
                  </a:moveTo>
                  <a:lnTo>
                    <a:pt x="8864" y="474"/>
                  </a:lnTo>
                  <a:lnTo>
                    <a:pt x="1" y="29989"/>
                  </a:lnTo>
                  <a:lnTo>
                    <a:pt x="1034" y="30628"/>
                  </a:lnTo>
                  <a:lnTo>
                    <a:pt x="12405" y="3244"/>
                  </a:lnTo>
                  <a:lnTo>
                    <a:pt x="15119" y="2849"/>
                  </a:lnTo>
                  <a:lnTo>
                    <a:pt x="15119" y="2849"/>
                  </a:lnTo>
                  <a:lnTo>
                    <a:pt x="9405" y="29938"/>
                  </a:lnTo>
                  <a:lnTo>
                    <a:pt x="9405" y="29938"/>
                  </a:lnTo>
                  <a:lnTo>
                    <a:pt x="11032" y="29003"/>
                  </a:lnTo>
                  <a:lnTo>
                    <a:pt x="18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4"/>
            <p:cNvSpPr/>
            <p:nvPr/>
          </p:nvSpPr>
          <p:spPr>
            <a:xfrm>
              <a:off x="7274046" y="2735936"/>
              <a:ext cx="673546" cy="818595"/>
            </a:xfrm>
            <a:custGeom>
              <a:rect b="b" l="l" r="r" t="t"/>
              <a:pathLst>
                <a:path extrusionOk="0" h="19984" w="16443">
                  <a:moveTo>
                    <a:pt x="5218" y="0"/>
                  </a:moveTo>
                  <a:cubicBezTo>
                    <a:pt x="4397" y="225"/>
                    <a:pt x="2720" y="841"/>
                    <a:pt x="2720" y="841"/>
                  </a:cubicBezTo>
                  <a:lnTo>
                    <a:pt x="1" y="8485"/>
                  </a:lnTo>
                  <a:cubicBezTo>
                    <a:pt x="1" y="8485"/>
                    <a:pt x="893" y="8236"/>
                    <a:pt x="1880" y="8236"/>
                  </a:cubicBezTo>
                  <a:cubicBezTo>
                    <a:pt x="2374" y="8236"/>
                    <a:pt x="2891" y="8298"/>
                    <a:pt x="3332" y="8485"/>
                  </a:cubicBezTo>
                  <a:cubicBezTo>
                    <a:pt x="3332" y="8485"/>
                    <a:pt x="2949" y="18075"/>
                    <a:pt x="2977" y="18845"/>
                  </a:cubicBezTo>
                  <a:cubicBezTo>
                    <a:pt x="4402" y="19643"/>
                    <a:pt x="6463" y="19984"/>
                    <a:pt x="8512" y="19984"/>
                  </a:cubicBezTo>
                  <a:cubicBezTo>
                    <a:pt x="11172" y="19984"/>
                    <a:pt x="13811" y="19410"/>
                    <a:pt x="15018" y="18521"/>
                  </a:cubicBezTo>
                  <a:cubicBezTo>
                    <a:pt x="14433" y="13107"/>
                    <a:pt x="13621" y="8280"/>
                    <a:pt x="13621" y="8280"/>
                  </a:cubicBezTo>
                  <a:cubicBezTo>
                    <a:pt x="13621" y="8280"/>
                    <a:pt x="15858" y="8051"/>
                    <a:pt x="16442" y="7215"/>
                  </a:cubicBezTo>
                  <a:lnTo>
                    <a:pt x="15069" y="1472"/>
                  </a:lnTo>
                  <a:lnTo>
                    <a:pt x="12314" y="40"/>
                  </a:lnTo>
                  <a:cubicBezTo>
                    <a:pt x="12314" y="40"/>
                    <a:pt x="11676" y="1637"/>
                    <a:pt x="9592" y="1637"/>
                  </a:cubicBezTo>
                  <a:cubicBezTo>
                    <a:pt x="8539" y="1637"/>
                    <a:pt x="7116" y="1229"/>
                    <a:pt x="5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4"/>
            <p:cNvSpPr/>
            <p:nvPr/>
          </p:nvSpPr>
          <p:spPr>
            <a:xfrm>
              <a:off x="7828551" y="2880122"/>
              <a:ext cx="24782" cy="166513"/>
            </a:xfrm>
            <a:custGeom>
              <a:rect b="b" l="l" r="r" t="t"/>
              <a:pathLst>
                <a:path extrusionOk="0" h="4065" w="605">
                  <a:moveTo>
                    <a:pt x="0" y="1"/>
                  </a:moveTo>
                  <a:cubicBezTo>
                    <a:pt x="32" y="687"/>
                    <a:pt x="115" y="1365"/>
                    <a:pt x="213" y="2045"/>
                  </a:cubicBezTo>
                  <a:cubicBezTo>
                    <a:pt x="316" y="2724"/>
                    <a:pt x="434" y="3398"/>
                    <a:pt x="605" y="4065"/>
                  </a:cubicBezTo>
                  <a:cubicBezTo>
                    <a:pt x="572" y="3378"/>
                    <a:pt x="490" y="2696"/>
                    <a:pt x="392" y="2021"/>
                  </a:cubicBezTo>
                  <a:cubicBezTo>
                    <a:pt x="288" y="1342"/>
                    <a:pt x="174" y="667"/>
                    <a:pt x="0"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4"/>
            <p:cNvSpPr/>
            <p:nvPr/>
          </p:nvSpPr>
          <p:spPr>
            <a:xfrm>
              <a:off x="6802653" y="4652994"/>
              <a:ext cx="393854" cy="338227"/>
            </a:xfrm>
            <a:custGeom>
              <a:rect b="b" l="l" r="r" t="t"/>
              <a:pathLst>
                <a:path extrusionOk="0" h="8257" w="9615">
                  <a:moveTo>
                    <a:pt x="6461" y="1"/>
                  </a:moveTo>
                  <a:lnTo>
                    <a:pt x="6461" y="1"/>
                  </a:lnTo>
                  <a:cubicBezTo>
                    <a:pt x="6694" y="1477"/>
                    <a:pt x="6991" y="2743"/>
                    <a:pt x="6991" y="2743"/>
                  </a:cubicBezTo>
                  <a:cubicBezTo>
                    <a:pt x="6991" y="2743"/>
                    <a:pt x="6689" y="2463"/>
                    <a:pt x="6561" y="2463"/>
                  </a:cubicBezTo>
                  <a:cubicBezTo>
                    <a:pt x="6478" y="2463"/>
                    <a:pt x="6468" y="2583"/>
                    <a:pt x="6667" y="2980"/>
                  </a:cubicBezTo>
                  <a:cubicBezTo>
                    <a:pt x="5810" y="3805"/>
                    <a:pt x="443" y="7491"/>
                    <a:pt x="1" y="8256"/>
                  </a:cubicBezTo>
                  <a:cubicBezTo>
                    <a:pt x="2124" y="8170"/>
                    <a:pt x="8643" y="5261"/>
                    <a:pt x="8643" y="5261"/>
                  </a:cubicBezTo>
                  <a:lnTo>
                    <a:pt x="8257" y="3864"/>
                  </a:lnTo>
                  <a:lnTo>
                    <a:pt x="9614" y="1828"/>
                  </a:lnTo>
                  <a:cubicBezTo>
                    <a:pt x="9614" y="1828"/>
                    <a:pt x="7583" y="533"/>
                    <a:pt x="64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4"/>
            <p:cNvSpPr/>
            <p:nvPr/>
          </p:nvSpPr>
          <p:spPr>
            <a:xfrm>
              <a:off x="7452518" y="4648939"/>
              <a:ext cx="380624" cy="265601"/>
            </a:xfrm>
            <a:custGeom>
              <a:rect b="b" l="l" r="r" t="t"/>
              <a:pathLst>
                <a:path extrusionOk="0" h="6484" w="9292">
                  <a:moveTo>
                    <a:pt x="4161" y="1"/>
                  </a:moveTo>
                  <a:cubicBezTo>
                    <a:pt x="2733" y="1"/>
                    <a:pt x="328" y="838"/>
                    <a:pt x="328" y="838"/>
                  </a:cubicBezTo>
                  <a:cubicBezTo>
                    <a:pt x="328" y="838"/>
                    <a:pt x="680" y="3344"/>
                    <a:pt x="842" y="3434"/>
                  </a:cubicBezTo>
                  <a:lnTo>
                    <a:pt x="0" y="5115"/>
                  </a:lnTo>
                  <a:cubicBezTo>
                    <a:pt x="4126" y="6294"/>
                    <a:pt x="6931" y="6484"/>
                    <a:pt x="8308" y="6484"/>
                  </a:cubicBezTo>
                  <a:cubicBezTo>
                    <a:pt x="8960" y="6484"/>
                    <a:pt x="9291" y="6441"/>
                    <a:pt x="9291" y="6441"/>
                  </a:cubicBezTo>
                  <a:cubicBezTo>
                    <a:pt x="9291" y="6441"/>
                    <a:pt x="5044" y="4228"/>
                    <a:pt x="2215" y="3107"/>
                  </a:cubicBezTo>
                  <a:cubicBezTo>
                    <a:pt x="2867" y="2577"/>
                    <a:pt x="2685" y="2471"/>
                    <a:pt x="2433" y="2471"/>
                  </a:cubicBezTo>
                  <a:cubicBezTo>
                    <a:pt x="2265" y="2471"/>
                    <a:pt x="2065" y="2519"/>
                    <a:pt x="2065" y="2519"/>
                  </a:cubicBezTo>
                  <a:cubicBezTo>
                    <a:pt x="2065" y="2519"/>
                    <a:pt x="2510" y="2195"/>
                    <a:pt x="4840" y="100"/>
                  </a:cubicBezTo>
                  <a:cubicBezTo>
                    <a:pt x="4663" y="30"/>
                    <a:pt x="4429" y="1"/>
                    <a:pt x="41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4"/>
            <p:cNvSpPr/>
            <p:nvPr/>
          </p:nvSpPr>
          <p:spPr>
            <a:xfrm>
              <a:off x="7646720" y="2837603"/>
              <a:ext cx="119774" cy="173968"/>
            </a:xfrm>
            <a:custGeom>
              <a:rect b="b" l="l" r="r" t="t"/>
              <a:pathLst>
                <a:path extrusionOk="0" h="4247" w="2924">
                  <a:moveTo>
                    <a:pt x="248" y="1"/>
                  </a:moveTo>
                  <a:lnTo>
                    <a:pt x="0" y="269"/>
                  </a:lnTo>
                  <a:lnTo>
                    <a:pt x="1160" y="1425"/>
                  </a:lnTo>
                  <a:lnTo>
                    <a:pt x="2332" y="4247"/>
                  </a:lnTo>
                  <a:lnTo>
                    <a:pt x="2789" y="4247"/>
                  </a:lnTo>
                  <a:lnTo>
                    <a:pt x="2924" y="4101"/>
                  </a:lnTo>
                  <a:lnTo>
                    <a:pt x="1499" y="1201"/>
                  </a:lnTo>
                  <a:lnTo>
                    <a:pt x="248" y="1"/>
                  </a:ln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4"/>
            <p:cNvSpPr/>
            <p:nvPr/>
          </p:nvSpPr>
          <p:spPr>
            <a:xfrm>
              <a:off x="7667365" y="2857306"/>
              <a:ext cx="85857" cy="134562"/>
            </a:xfrm>
            <a:custGeom>
              <a:rect b="b" l="l" r="r" t="t"/>
              <a:pathLst>
                <a:path extrusionOk="0" h="3285" w="2096">
                  <a:moveTo>
                    <a:pt x="1" y="1"/>
                  </a:moveTo>
                  <a:lnTo>
                    <a:pt x="817" y="798"/>
                  </a:lnTo>
                  <a:lnTo>
                    <a:pt x="817" y="798"/>
                  </a:lnTo>
                  <a:lnTo>
                    <a:pt x="1943" y="3284"/>
                  </a:lnTo>
                  <a:lnTo>
                    <a:pt x="2096" y="3210"/>
                  </a:lnTo>
                  <a:lnTo>
                    <a:pt x="857" y="767"/>
                  </a:lnTo>
                  <a:lnTo>
                    <a:pt x="857" y="762"/>
                  </a:lnTo>
                  <a:lnTo>
                    <a:pt x="853" y="75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4"/>
            <p:cNvSpPr/>
            <p:nvPr/>
          </p:nvSpPr>
          <p:spPr>
            <a:xfrm>
              <a:off x="7693048" y="2982936"/>
              <a:ext cx="240941" cy="264986"/>
            </a:xfrm>
            <a:custGeom>
              <a:rect b="b" l="l" r="r" t="t"/>
              <a:pathLst>
                <a:path extrusionOk="0" h="6469" w="5882">
                  <a:moveTo>
                    <a:pt x="3016" y="0"/>
                  </a:moveTo>
                  <a:cubicBezTo>
                    <a:pt x="1361" y="0"/>
                    <a:pt x="329" y="533"/>
                    <a:pt x="329" y="533"/>
                  </a:cubicBezTo>
                  <a:lnTo>
                    <a:pt x="1193" y="1646"/>
                  </a:lnTo>
                  <a:cubicBezTo>
                    <a:pt x="1193" y="1646"/>
                    <a:pt x="778" y="1749"/>
                    <a:pt x="388" y="3643"/>
                  </a:cubicBezTo>
                  <a:cubicBezTo>
                    <a:pt x="1" y="5538"/>
                    <a:pt x="1647" y="6469"/>
                    <a:pt x="2984" y="6469"/>
                  </a:cubicBezTo>
                  <a:cubicBezTo>
                    <a:pt x="4327" y="6469"/>
                    <a:pt x="5882" y="5881"/>
                    <a:pt x="5873" y="4053"/>
                  </a:cubicBezTo>
                  <a:cubicBezTo>
                    <a:pt x="5866" y="2230"/>
                    <a:pt x="4702" y="1646"/>
                    <a:pt x="4702" y="1646"/>
                  </a:cubicBezTo>
                  <a:lnTo>
                    <a:pt x="5396" y="360"/>
                  </a:lnTo>
                  <a:cubicBezTo>
                    <a:pt x="4513" y="94"/>
                    <a:pt x="3710" y="0"/>
                    <a:pt x="30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4"/>
            <p:cNvSpPr/>
            <p:nvPr/>
          </p:nvSpPr>
          <p:spPr>
            <a:xfrm>
              <a:off x="7721558" y="3041552"/>
              <a:ext cx="197562" cy="45059"/>
            </a:xfrm>
            <a:custGeom>
              <a:rect b="b" l="l" r="r" t="t"/>
              <a:pathLst>
                <a:path extrusionOk="0" h="1100" w="4823">
                  <a:moveTo>
                    <a:pt x="2049" y="1"/>
                  </a:moveTo>
                  <a:cubicBezTo>
                    <a:pt x="1529" y="1"/>
                    <a:pt x="979" y="54"/>
                    <a:pt x="497" y="215"/>
                  </a:cubicBezTo>
                  <a:cubicBezTo>
                    <a:pt x="465" y="235"/>
                    <a:pt x="438" y="258"/>
                    <a:pt x="406" y="278"/>
                  </a:cubicBezTo>
                  <a:cubicBezTo>
                    <a:pt x="315" y="369"/>
                    <a:pt x="166" y="578"/>
                    <a:pt x="0" y="1056"/>
                  </a:cubicBezTo>
                  <a:cubicBezTo>
                    <a:pt x="457" y="942"/>
                    <a:pt x="1310" y="776"/>
                    <a:pt x="2365" y="776"/>
                  </a:cubicBezTo>
                  <a:cubicBezTo>
                    <a:pt x="3107" y="776"/>
                    <a:pt x="3949" y="858"/>
                    <a:pt x="4822" y="1099"/>
                  </a:cubicBezTo>
                  <a:cubicBezTo>
                    <a:pt x="4581" y="650"/>
                    <a:pt x="4277" y="393"/>
                    <a:pt x="4116" y="282"/>
                  </a:cubicBezTo>
                  <a:lnTo>
                    <a:pt x="4006" y="215"/>
                  </a:lnTo>
                  <a:cubicBezTo>
                    <a:pt x="4006" y="215"/>
                    <a:pt x="3088" y="1"/>
                    <a:pt x="2049" y="1"/>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4"/>
            <p:cNvSpPr/>
            <p:nvPr/>
          </p:nvSpPr>
          <p:spPr>
            <a:xfrm>
              <a:off x="7243816" y="3011527"/>
              <a:ext cx="606859" cy="295585"/>
            </a:xfrm>
            <a:custGeom>
              <a:rect b="b" l="l" r="r" t="t"/>
              <a:pathLst>
                <a:path extrusionOk="0" h="7216" w="14815">
                  <a:moveTo>
                    <a:pt x="13964" y="0"/>
                  </a:moveTo>
                  <a:cubicBezTo>
                    <a:pt x="13960" y="0"/>
                    <a:pt x="13956" y="0"/>
                    <a:pt x="13951" y="1"/>
                  </a:cubicBezTo>
                  <a:cubicBezTo>
                    <a:pt x="13454" y="40"/>
                    <a:pt x="11020" y="348"/>
                    <a:pt x="10688" y="581"/>
                  </a:cubicBezTo>
                  <a:cubicBezTo>
                    <a:pt x="10352" y="818"/>
                    <a:pt x="10688" y="2973"/>
                    <a:pt x="10688" y="2973"/>
                  </a:cubicBezTo>
                  <a:lnTo>
                    <a:pt x="3430" y="3833"/>
                  </a:lnTo>
                  <a:lnTo>
                    <a:pt x="4070" y="1757"/>
                  </a:lnTo>
                  <a:cubicBezTo>
                    <a:pt x="3683" y="1579"/>
                    <a:pt x="3162" y="1524"/>
                    <a:pt x="2667" y="1524"/>
                  </a:cubicBezTo>
                  <a:cubicBezTo>
                    <a:pt x="1867" y="1524"/>
                    <a:pt x="1134" y="1667"/>
                    <a:pt x="1134" y="1667"/>
                  </a:cubicBezTo>
                  <a:lnTo>
                    <a:pt x="1" y="7215"/>
                  </a:lnTo>
                  <a:cubicBezTo>
                    <a:pt x="3012" y="7215"/>
                    <a:pt x="10882" y="3833"/>
                    <a:pt x="10882" y="3833"/>
                  </a:cubicBezTo>
                  <a:lnTo>
                    <a:pt x="11355" y="4062"/>
                  </a:lnTo>
                  <a:cubicBezTo>
                    <a:pt x="11355" y="4062"/>
                    <a:pt x="11383" y="3754"/>
                    <a:pt x="11355" y="2945"/>
                  </a:cubicBezTo>
                  <a:cubicBezTo>
                    <a:pt x="14815" y="2585"/>
                    <a:pt x="14460" y="0"/>
                    <a:pt x="13964"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4"/>
            <p:cNvSpPr/>
            <p:nvPr/>
          </p:nvSpPr>
          <p:spPr>
            <a:xfrm>
              <a:off x="7410491" y="2895974"/>
              <a:ext cx="40471" cy="187526"/>
            </a:xfrm>
            <a:custGeom>
              <a:rect b="b" l="l" r="r" t="t"/>
              <a:pathLst>
                <a:path extrusionOk="0" h="4578" w="988">
                  <a:moveTo>
                    <a:pt x="988" y="0"/>
                  </a:moveTo>
                  <a:lnTo>
                    <a:pt x="988" y="0"/>
                  </a:lnTo>
                  <a:cubicBezTo>
                    <a:pt x="928" y="186"/>
                    <a:pt x="877" y="375"/>
                    <a:pt x="822" y="565"/>
                  </a:cubicBezTo>
                  <a:lnTo>
                    <a:pt x="671" y="1129"/>
                  </a:lnTo>
                  <a:cubicBezTo>
                    <a:pt x="577" y="1508"/>
                    <a:pt x="490" y="1891"/>
                    <a:pt x="407" y="2269"/>
                  </a:cubicBezTo>
                  <a:cubicBezTo>
                    <a:pt x="325" y="2652"/>
                    <a:pt x="245" y="3035"/>
                    <a:pt x="179" y="3417"/>
                  </a:cubicBezTo>
                  <a:cubicBezTo>
                    <a:pt x="112" y="3805"/>
                    <a:pt x="44" y="4187"/>
                    <a:pt x="1" y="4578"/>
                  </a:cubicBezTo>
                  <a:cubicBezTo>
                    <a:pt x="119" y="4204"/>
                    <a:pt x="218" y="3825"/>
                    <a:pt x="316" y="3450"/>
                  </a:cubicBezTo>
                  <a:cubicBezTo>
                    <a:pt x="416" y="3071"/>
                    <a:pt x="498" y="2688"/>
                    <a:pt x="585" y="2309"/>
                  </a:cubicBezTo>
                  <a:cubicBezTo>
                    <a:pt x="664" y="1926"/>
                    <a:pt x="742" y="1543"/>
                    <a:pt x="810" y="1160"/>
                  </a:cubicBezTo>
                  <a:lnTo>
                    <a:pt x="908" y="584"/>
                  </a:lnTo>
                  <a:cubicBezTo>
                    <a:pt x="937" y="386"/>
                    <a:pt x="968" y="197"/>
                    <a:pt x="988" y="0"/>
                  </a:cubicBezTo>
                  <a:close/>
                </a:path>
              </a:pathLst>
            </a:custGeom>
            <a:solidFill>
              <a:srgbClr val="D3D1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4"/>
            <p:cNvSpPr/>
            <p:nvPr/>
          </p:nvSpPr>
          <p:spPr>
            <a:xfrm>
              <a:off x="7754000" y="2240419"/>
              <a:ext cx="51613" cy="169339"/>
            </a:xfrm>
            <a:custGeom>
              <a:rect b="b" l="l" r="r" t="t"/>
              <a:pathLst>
                <a:path extrusionOk="0" h="4134" w="1260">
                  <a:moveTo>
                    <a:pt x="857" y="1"/>
                  </a:moveTo>
                  <a:lnTo>
                    <a:pt x="1" y="2188"/>
                  </a:lnTo>
                  <a:lnTo>
                    <a:pt x="1260" y="4133"/>
                  </a:lnTo>
                  <a:lnTo>
                    <a:pt x="857"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4"/>
            <p:cNvSpPr/>
            <p:nvPr/>
          </p:nvSpPr>
          <p:spPr>
            <a:xfrm>
              <a:off x="7754000" y="2240419"/>
              <a:ext cx="56160" cy="183225"/>
            </a:xfrm>
            <a:custGeom>
              <a:rect b="b" l="l" r="r" t="t"/>
              <a:pathLst>
                <a:path extrusionOk="0" h="4473" w="1371">
                  <a:moveTo>
                    <a:pt x="857" y="1"/>
                  </a:moveTo>
                  <a:cubicBezTo>
                    <a:pt x="866" y="348"/>
                    <a:pt x="881" y="691"/>
                    <a:pt x="904" y="1039"/>
                  </a:cubicBezTo>
                  <a:cubicBezTo>
                    <a:pt x="928" y="1383"/>
                    <a:pt x="948" y="1729"/>
                    <a:pt x="975" y="2073"/>
                  </a:cubicBezTo>
                  <a:cubicBezTo>
                    <a:pt x="1022" y="2649"/>
                    <a:pt x="1077" y="3225"/>
                    <a:pt x="1137" y="3799"/>
                  </a:cubicBezTo>
                  <a:lnTo>
                    <a:pt x="1137" y="3799"/>
                  </a:lnTo>
                  <a:cubicBezTo>
                    <a:pt x="985" y="3574"/>
                    <a:pt x="831" y="3352"/>
                    <a:pt x="676" y="3130"/>
                  </a:cubicBezTo>
                  <a:cubicBezTo>
                    <a:pt x="459" y="2811"/>
                    <a:pt x="234" y="2499"/>
                    <a:pt x="1" y="2188"/>
                  </a:cubicBezTo>
                  <a:lnTo>
                    <a:pt x="1" y="2188"/>
                  </a:lnTo>
                  <a:cubicBezTo>
                    <a:pt x="190" y="2523"/>
                    <a:pt x="383" y="2862"/>
                    <a:pt x="585" y="3190"/>
                  </a:cubicBezTo>
                  <a:cubicBezTo>
                    <a:pt x="782" y="3521"/>
                    <a:pt x="984" y="3853"/>
                    <a:pt x="1189" y="4181"/>
                  </a:cubicBezTo>
                  <a:lnTo>
                    <a:pt x="1370" y="4472"/>
                  </a:lnTo>
                  <a:lnTo>
                    <a:pt x="1343" y="4125"/>
                  </a:lnTo>
                  <a:cubicBezTo>
                    <a:pt x="1283" y="3434"/>
                    <a:pt x="1217" y="2748"/>
                    <a:pt x="1137" y="2057"/>
                  </a:cubicBezTo>
                  <a:cubicBezTo>
                    <a:pt x="1099" y="1714"/>
                    <a:pt x="1051" y="1370"/>
                    <a:pt x="1008" y="1028"/>
                  </a:cubicBezTo>
                  <a:cubicBezTo>
                    <a:pt x="964" y="684"/>
                    <a:pt x="913" y="341"/>
                    <a:pt x="85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4"/>
            <p:cNvSpPr/>
            <p:nvPr/>
          </p:nvSpPr>
          <p:spPr>
            <a:xfrm>
              <a:off x="7690673" y="2392265"/>
              <a:ext cx="51736" cy="31295"/>
            </a:xfrm>
            <a:custGeom>
              <a:rect b="b" l="l" r="r" t="t"/>
              <a:pathLst>
                <a:path extrusionOk="0" h="764" w="1263">
                  <a:moveTo>
                    <a:pt x="59" y="0"/>
                  </a:moveTo>
                  <a:cubicBezTo>
                    <a:pt x="16" y="150"/>
                    <a:pt x="0" y="308"/>
                    <a:pt x="47" y="474"/>
                  </a:cubicBezTo>
                  <a:cubicBezTo>
                    <a:pt x="71" y="556"/>
                    <a:pt x="122" y="643"/>
                    <a:pt x="201" y="698"/>
                  </a:cubicBezTo>
                  <a:cubicBezTo>
                    <a:pt x="273" y="747"/>
                    <a:pt x="355" y="764"/>
                    <a:pt x="430" y="764"/>
                  </a:cubicBezTo>
                  <a:cubicBezTo>
                    <a:pt x="446" y="764"/>
                    <a:pt x="462" y="763"/>
                    <a:pt x="477" y="762"/>
                  </a:cubicBezTo>
                  <a:cubicBezTo>
                    <a:pt x="656" y="742"/>
                    <a:pt x="798" y="663"/>
                    <a:pt x="927" y="572"/>
                  </a:cubicBezTo>
                  <a:cubicBezTo>
                    <a:pt x="1058" y="481"/>
                    <a:pt x="1172" y="375"/>
                    <a:pt x="1263" y="248"/>
                  </a:cubicBezTo>
                  <a:lnTo>
                    <a:pt x="1263" y="248"/>
                  </a:lnTo>
                  <a:cubicBezTo>
                    <a:pt x="1124" y="316"/>
                    <a:pt x="991" y="390"/>
                    <a:pt x="856" y="450"/>
                  </a:cubicBezTo>
                  <a:cubicBezTo>
                    <a:pt x="722" y="513"/>
                    <a:pt x="588" y="572"/>
                    <a:pt x="461" y="580"/>
                  </a:cubicBezTo>
                  <a:cubicBezTo>
                    <a:pt x="446" y="582"/>
                    <a:pt x="431" y="583"/>
                    <a:pt x="417" y="583"/>
                  </a:cubicBezTo>
                  <a:cubicBezTo>
                    <a:pt x="310" y="583"/>
                    <a:pt x="233" y="530"/>
                    <a:pt x="177" y="423"/>
                  </a:cubicBezTo>
                  <a:cubicBezTo>
                    <a:pt x="119" y="304"/>
                    <a:pt x="91" y="150"/>
                    <a:pt x="59"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4"/>
            <p:cNvSpPr/>
            <p:nvPr/>
          </p:nvSpPr>
          <p:spPr>
            <a:xfrm>
              <a:off x="7585400" y="2298913"/>
              <a:ext cx="51449" cy="58781"/>
            </a:xfrm>
            <a:custGeom>
              <a:rect b="b" l="l" r="r" t="t"/>
              <a:pathLst>
                <a:path extrusionOk="0" h="1435" w="1256">
                  <a:moveTo>
                    <a:pt x="422" y="1"/>
                  </a:moveTo>
                  <a:cubicBezTo>
                    <a:pt x="411" y="1"/>
                    <a:pt x="399" y="1"/>
                    <a:pt x="388" y="2"/>
                  </a:cubicBezTo>
                  <a:cubicBezTo>
                    <a:pt x="210" y="21"/>
                    <a:pt x="80" y="139"/>
                    <a:pt x="0" y="270"/>
                  </a:cubicBezTo>
                  <a:cubicBezTo>
                    <a:pt x="113" y="177"/>
                    <a:pt x="246" y="111"/>
                    <a:pt x="371" y="111"/>
                  </a:cubicBezTo>
                  <a:cubicBezTo>
                    <a:pt x="378" y="111"/>
                    <a:pt x="385" y="112"/>
                    <a:pt x="392" y="112"/>
                  </a:cubicBezTo>
                  <a:cubicBezTo>
                    <a:pt x="521" y="124"/>
                    <a:pt x="621" y="219"/>
                    <a:pt x="707" y="325"/>
                  </a:cubicBezTo>
                  <a:cubicBezTo>
                    <a:pt x="787" y="444"/>
                    <a:pt x="858" y="570"/>
                    <a:pt x="913" y="708"/>
                  </a:cubicBezTo>
                  <a:cubicBezTo>
                    <a:pt x="956" y="804"/>
                    <a:pt x="991" y="908"/>
                    <a:pt x="1028" y="1011"/>
                  </a:cubicBezTo>
                  <a:lnTo>
                    <a:pt x="1028" y="1011"/>
                  </a:lnTo>
                  <a:cubicBezTo>
                    <a:pt x="1003" y="1009"/>
                    <a:pt x="978" y="1008"/>
                    <a:pt x="952" y="1008"/>
                  </a:cubicBezTo>
                  <a:cubicBezTo>
                    <a:pt x="916" y="1008"/>
                    <a:pt x="877" y="1016"/>
                    <a:pt x="838" y="1020"/>
                  </a:cubicBezTo>
                  <a:cubicBezTo>
                    <a:pt x="818" y="1028"/>
                    <a:pt x="798" y="1035"/>
                    <a:pt x="778" y="1044"/>
                  </a:cubicBezTo>
                  <a:cubicBezTo>
                    <a:pt x="754" y="1063"/>
                    <a:pt x="727" y="1079"/>
                    <a:pt x="723" y="1115"/>
                  </a:cubicBezTo>
                  <a:cubicBezTo>
                    <a:pt x="711" y="1181"/>
                    <a:pt x="743" y="1217"/>
                    <a:pt x="763" y="1245"/>
                  </a:cubicBezTo>
                  <a:cubicBezTo>
                    <a:pt x="787" y="1272"/>
                    <a:pt x="810" y="1296"/>
                    <a:pt x="838" y="1320"/>
                  </a:cubicBezTo>
                  <a:cubicBezTo>
                    <a:pt x="893" y="1363"/>
                    <a:pt x="948" y="1403"/>
                    <a:pt x="1007" y="1434"/>
                  </a:cubicBezTo>
                  <a:cubicBezTo>
                    <a:pt x="964" y="1383"/>
                    <a:pt x="920" y="1332"/>
                    <a:pt x="881" y="1281"/>
                  </a:cubicBezTo>
                  <a:cubicBezTo>
                    <a:pt x="861" y="1252"/>
                    <a:pt x="845" y="1225"/>
                    <a:pt x="829" y="1201"/>
                  </a:cubicBezTo>
                  <a:cubicBezTo>
                    <a:pt x="818" y="1174"/>
                    <a:pt x="814" y="1146"/>
                    <a:pt x="822" y="1146"/>
                  </a:cubicBezTo>
                  <a:cubicBezTo>
                    <a:pt x="818" y="1146"/>
                    <a:pt x="825" y="1146"/>
                    <a:pt x="825" y="1143"/>
                  </a:cubicBezTo>
                  <a:cubicBezTo>
                    <a:pt x="838" y="1143"/>
                    <a:pt x="849" y="1143"/>
                    <a:pt x="861" y="1139"/>
                  </a:cubicBezTo>
                  <a:cubicBezTo>
                    <a:pt x="875" y="1141"/>
                    <a:pt x="888" y="1141"/>
                    <a:pt x="902" y="1141"/>
                  </a:cubicBezTo>
                  <a:cubicBezTo>
                    <a:pt x="915" y="1141"/>
                    <a:pt x="930" y="1141"/>
                    <a:pt x="948" y="1143"/>
                  </a:cubicBezTo>
                  <a:cubicBezTo>
                    <a:pt x="1007" y="1150"/>
                    <a:pt x="1071" y="1166"/>
                    <a:pt x="1133" y="1178"/>
                  </a:cubicBezTo>
                  <a:lnTo>
                    <a:pt x="1255" y="1197"/>
                  </a:lnTo>
                  <a:lnTo>
                    <a:pt x="1220" y="1079"/>
                  </a:lnTo>
                  <a:cubicBezTo>
                    <a:pt x="1181" y="929"/>
                    <a:pt x="1142" y="779"/>
                    <a:pt x="1075" y="637"/>
                  </a:cubicBezTo>
                  <a:cubicBezTo>
                    <a:pt x="1051" y="562"/>
                    <a:pt x="1011" y="491"/>
                    <a:pt x="971" y="424"/>
                  </a:cubicBezTo>
                  <a:cubicBezTo>
                    <a:pt x="936" y="353"/>
                    <a:pt x="885" y="286"/>
                    <a:pt x="834" y="223"/>
                  </a:cubicBezTo>
                  <a:cubicBezTo>
                    <a:pt x="737" y="108"/>
                    <a:pt x="589" y="1"/>
                    <a:pt x="422"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4"/>
            <p:cNvSpPr/>
            <p:nvPr/>
          </p:nvSpPr>
          <p:spPr>
            <a:xfrm>
              <a:off x="7742367" y="2244147"/>
              <a:ext cx="17860" cy="29452"/>
            </a:xfrm>
            <a:custGeom>
              <a:rect b="b" l="l" r="r" t="t"/>
              <a:pathLst>
                <a:path extrusionOk="0" h="719" w="436">
                  <a:moveTo>
                    <a:pt x="218" y="1"/>
                  </a:moveTo>
                  <a:cubicBezTo>
                    <a:pt x="99" y="1"/>
                    <a:pt x="1" y="163"/>
                    <a:pt x="1" y="360"/>
                  </a:cubicBezTo>
                  <a:cubicBezTo>
                    <a:pt x="1" y="558"/>
                    <a:pt x="99" y="719"/>
                    <a:pt x="218" y="719"/>
                  </a:cubicBezTo>
                  <a:cubicBezTo>
                    <a:pt x="336" y="719"/>
                    <a:pt x="435" y="558"/>
                    <a:pt x="435" y="360"/>
                  </a:cubicBezTo>
                  <a:cubicBezTo>
                    <a:pt x="435" y="163"/>
                    <a:pt x="336" y="1"/>
                    <a:pt x="2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4"/>
            <p:cNvSpPr/>
            <p:nvPr/>
          </p:nvSpPr>
          <p:spPr>
            <a:xfrm>
              <a:off x="7802499" y="2253404"/>
              <a:ext cx="17860" cy="29452"/>
            </a:xfrm>
            <a:custGeom>
              <a:rect b="b" l="l" r="r" t="t"/>
              <a:pathLst>
                <a:path extrusionOk="0" h="719" w="436">
                  <a:moveTo>
                    <a:pt x="218" y="0"/>
                  </a:moveTo>
                  <a:cubicBezTo>
                    <a:pt x="99" y="0"/>
                    <a:pt x="1" y="161"/>
                    <a:pt x="1" y="359"/>
                  </a:cubicBezTo>
                  <a:cubicBezTo>
                    <a:pt x="1" y="556"/>
                    <a:pt x="99" y="718"/>
                    <a:pt x="218" y="718"/>
                  </a:cubicBezTo>
                  <a:cubicBezTo>
                    <a:pt x="336" y="718"/>
                    <a:pt x="436" y="556"/>
                    <a:pt x="436" y="359"/>
                  </a:cubicBezTo>
                  <a:cubicBezTo>
                    <a:pt x="436" y="161"/>
                    <a:pt x="336" y="0"/>
                    <a:pt x="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4"/>
            <p:cNvSpPr/>
            <p:nvPr/>
          </p:nvSpPr>
          <p:spPr>
            <a:xfrm>
              <a:off x="7705501" y="2187742"/>
              <a:ext cx="64229" cy="21546"/>
            </a:xfrm>
            <a:custGeom>
              <a:rect b="b" l="l" r="r" t="t"/>
              <a:pathLst>
                <a:path extrusionOk="0" h="526" w="1568">
                  <a:moveTo>
                    <a:pt x="816" y="1"/>
                  </a:moveTo>
                  <a:cubicBezTo>
                    <a:pt x="584" y="1"/>
                    <a:pt x="307" y="132"/>
                    <a:pt x="1" y="525"/>
                  </a:cubicBezTo>
                  <a:lnTo>
                    <a:pt x="1567" y="525"/>
                  </a:lnTo>
                  <a:cubicBezTo>
                    <a:pt x="1567" y="525"/>
                    <a:pt x="1280" y="1"/>
                    <a:pt x="8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4"/>
            <p:cNvSpPr/>
            <p:nvPr/>
          </p:nvSpPr>
          <p:spPr>
            <a:xfrm>
              <a:off x="7802499" y="2197409"/>
              <a:ext cx="53743" cy="37767"/>
            </a:xfrm>
            <a:custGeom>
              <a:rect b="b" l="l" r="r" t="t"/>
              <a:pathLst>
                <a:path extrusionOk="0" h="922" w="1312">
                  <a:moveTo>
                    <a:pt x="720" y="0"/>
                  </a:moveTo>
                  <a:cubicBezTo>
                    <a:pt x="369" y="0"/>
                    <a:pt x="1" y="388"/>
                    <a:pt x="1" y="388"/>
                  </a:cubicBezTo>
                  <a:lnTo>
                    <a:pt x="1312" y="921"/>
                  </a:lnTo>
                  <a:cubicBezTo>
                    <a:pt x="1223" y="207"/>
                    <a:pt x="976" y="0"/>
                    <a:pt x="7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4"/>
            <p:cNvSpPr/>
            <p:nvPr/>
          </p:nvSpPr>
          <p:spPr>
            <a:xfrm>
              <a:off x="7890445" y="3941608"/>
              <a:ext cx="288458" cy="262365"/>
            </a:xfrm>
            <a:custGeom>
              <a:rect b="b" l="l" r="r" t="t"/>
              <a:pathLst>
                <a:path extrusionOk="0" h="6405" w="7042">
                  <a:moveTo>
                    <a:pt x="3513" y="1"/>
                  </a:moveTo>
                  <a:cubicBezTo>
                    <a:pt x="1629" y="1"/>
                    <a:pt x="292" y="3106"/>
                    <a:pt x="1" y="6405"/>
                  </a:cubicBezTo>
                  <a:lnTo>
                    <a:pt x="708" y="6405"/>
                  </a:lnTo>
                  <a:cubicBezTo>
                    <a:pt x="708" y="6266"/>
                    <a:pt x="1398" y="1408"/>
                    <a:pt x="2839" y="777"/>
                  </a:cubicBezTo>
                  <a:cubicBezTo>
                    <a:pt x="3093" y="665"/>
                    <a:pt x="3343" y="601"/>
                    <a:pt x="3587" y="601"/>
                  </a:cubicBezTo>
                  <a:cubicBezTo>
                    <a:pt x="4728" y="601"/>
                    <a:pt x="5720" y="2000"/>
                    <a:pt x="6225" y="6405"/>
                  </a:cubicBezTo>
                  <a:cubicBezTo>
                    <a:pt x="6415" y="6382"/>
                    <a:pt x="6570" y="6375"/>
                    <a:pt x="6691" y="6375"/>
                  </a:cubicBezTo>
                  <a:cubicBezTo>
                    <a:pt x="6933" y="6375"/>
                    <a:pt x="7041" y="6405"/>
                    <a:pt x="7041" y="6405"/>
                  </a:cubicBezTo>
                  <a:cubicBezTo>
                    <a:pt x="7041" y="6405"/>
                    <a:pt x="6268" y="796"/>
                    <a:pt x="4085" y="94"/>
                  </a:cubicBezTo>
                  <a:cubicBezTo>
                    <a:pt x="3890" y="31"/>
                    <a:pt x="3699" y="1"/>
                    <a:pt x="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4"/>
            <p:cNvSpPr/>
            <p:nvPr/>
          </p:nvSpPr>
          <p:spPr>
            <a:xfrm>
              <a:off x="8142650" y="3856367"/>
              <a:ext cx="273220" cy="469471"/>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4"/>
            <p:cNvSpPr/>
            <p:nvPr/>
          </p:nvSpPr>
          <p:spPr>
            <a:xfrm>
              <a:off x="8280856" y="3966759"/>
              <a:ext cx="88151" cy="30804"/>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4"/>
            <p:cNvSpPr/>
            <p:nvPr/>
          </p:nvSpPr>
          <p:spPr>
            <a:xfrm>
              <a:off x="8242556" y="4073629"/>
              <a:ext cx="99621" cy="34941"/>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4"/>
            <p:cNvSpPr/>
            <p:nvPr/>
          </p:nvSpPr>
          <p:spPr>
            <a:xfrm>
              <a:off x="8203765" y="4174723"/>
              <a:ext cx="121290" cy="42437"/>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4"/>
            <p:cNvSpPr/>
            <p:nvPr/>
          </p:nvSpPr>
          <p:spPr>
            <a:xfrm>
              <a:off x="7953199" y="3926985"/>
              <a:ext cx="144557" cy="102898"/>
            </a:xfrm>
            <a:custGeom>
              <a:rect b="b" l="l" r="r" t="t"/>
              <a:pathLst>
                <a:path extrusionOk="0" h="2512" w="3529">
                  <a:moveTo>
                    <a:pt x="2011" y="1"/>
                  </a:moveTo>
                  <a:cubicBezTo>
                    <a:pt x="1895" y="1"/>
                    <a:pt x="1787" y="97"/>
                    <a:pt x="1721" y="380"/>
                  </a:cubicBezTo>
                  <a:cubicBezTo>
                    <a:pt x="1543" y="224"/>
                    <a:pt x="1401" y="165"/>
                    <a:pt x="1289" y="165"/>
                  </a:cubicBezTo>
                  <a:cubicBezTo>
                    <a:pt x="1003" y="165"/>
                    <a:pt x="910" y="552"/>
                    <a:pt x="904" y="719"/>
                  </a:cubicBezTo>
                  <a:cubicBezTo>
                    <a:pt x="877" y="704"/>
                    <a:pt x="848" y="697"/>
                    <a:pt x="820" y="697"/>
                  </a:cubicBezTo>
                  <a:cubicBezTo>
                    <a:pt x="601" y="697"/>
                    <a:pt x="375" y="1090"/>
                    <a:pt x="375" y="1090"/>
                  </a:cubicBezTo>
                  <a:cubicBezTo>
                    <a:pt x="375" y="1090"/>
                    <a:pt x="1" y="1895"/>
                    <a:pt x="375" y="2357"/>
                  </a:cubicBezTo>
                  <a:cubicBezTo>
                    <a:pt x="465" y="2469"/>
                    <a:pt x="559" y="2511"/>
                    <a:pt x="649" y="2511"/>
                  </a:cubicBezTo>
                  <a:cubicBezTo>
                    <a:pt x="930" y="2511"/>
                    <a:pt x="1172" y="2097"/>
                    <a:pt x="1172" y="2097"/>
                  </a:cubicBezTo>
                  <a:lnTo>
                    <a:pt x="3513" y="2017"/>
                  </a:lnTo>
                  <a:cubicBezTo>
                    <a:pt x="3513" y="2017"/>
                    <a:pt x="3529" y="826"/>
                    <a:pt x="3169" y="463"/>
                  </a:cubicBezTo>
                  <a:cubicBezTo>
                    <a:pt x="3045" y="340"/>
                    <a:pt x="2934" y="300"/>
                    <a:pt x="2842" y="300"/>
                  </a:cubicBezTo>
                  <a:cubicBezTo>
                    <a:pt x="2663" y="300"/>
                    <a:pt x="2553" y="451"/>
                    <a:pt x="2553" y="451"/>
                  </a:cubicBezTo>
                  <a:cubicBezTo>
                    <a:pt x="2553" y="451"/>
                    <a:pt x="2262" y="1"/>
                    <a:pt x="2011"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4"/>
            <p:cNvSpPr/>
            <p:nvPr/>
          </p:nvSpPr>
          <p:spPr>
            <a:xfrm>
              <a:off x="7960286" y="3923421"/>
              <a:ext cx="137265" cy="100153"/>
            </a:xfrm>
            <a:custGeom>
              <a:rect b="b" l="l" r="r" t="t"/>
              <a:pathLst>
                <a:path extrusionOk="0" h="2445" w="3351">
                  <a:moveTo>
                    <a:pt x="1837" y="1"/>
                  </a:moveTo>
                  <a:cubicBezTo>
                    <a:pt x="1815" y="1"/>
                    <a:pt x="1793" y="4"/>
                    <a:pt x="1769" y="9"/>
                  </a:cubicBezTo>
                  <a:cubicBezTo>
                    <a:pt x="1698" y="24"/>
                    <a:pt x="1635" y="76"/>
                    <a:pt x="1599" y="128"/>
                  </a:cubicBezTo>
                  <a:cubicBezTo>
                    <a:pt x="1551" y="179"/>
                    <a:pt x="1540" y="234"/>
                    <a:pt x="1509" y="285"/>
                  </a:cubicBezTo>
                  <a:lnTo>
                    <a:pt x="1500" y="314"/>
                  </a:lnTo>
                  <a:lnTo>
                    <a:pt x="1500" y="314"/>
                  </a:lnTo>
                  <a:cubicBezTo>
                    <a:pt x="1448" y="276"/>
                    <a:pt x="1393" y="241"/>
                    <a:pt x="1331" y="214"/>
                  </a:cubicBezTo>
                  <a:cubicBezTo>
                    <a:pt x="1270" y="186"/>
                    <a:pt x="1195" y="164"/>
                    <a:pt x="1118" y="164"/>
                  </a:cubicBezTo>
                  <a:cubicBezTo>
                    <a:pt x="1065" y="164"/>
                    <a:pt x="1011" y="174"/>
                    <a:pt x="959" y="199"/>
                  </a:cubicBezTo>
                  <a:cubicBezTo>
                    <a:pt x="837" y="257"/>
                    <a:pt x="766" y="372"/>
                    <a:pt x="723" y="474"/>
                  </a:cubicBezTo>
                  <a:cubicBezTo>
                    <a:pt x="695" y="552"/>
                    <a:pt x="674" y="628"/>
                    <a:pt x="664" y="708"/>
                  </a:cubicBezTo>
                  <a:lnTo>
                    <a:pt x="664" y="708"/>
                  </a:lnTo>
                  <a:cubicBezTo>
                    <a:pt x="661" y="708"/>
                    <a:pt x="657" y="708"/>
                    <a:pt x="654" y="708"/>
                  </a:cubicBezTo>
                  <a:cubicBezTo>
                    <a:pt x="611" y="708"/>
                    <a:pt x="569" y="718"/>
                    <a:pt x="533" y="735"/>
                  </a:cubicBezTo>
                  <a:cubicBezTo>
                    <a:pt x="471" y="767"/>
                    <a:pt x="415" y="806"/>
                    <a:pt x="372" y="853"/>
                  </a:cubicBezTo>
                  <a:cubicBezTo>
                    <a:pt x="281" y="944"/>
                    <a:pt x="214" y="1039"/>
                    <a:pt x="151" y="1150"/>
                  </a:cubicBezTo>
                  <a:lnTo>
                    <a:pt x="147" y="1153"/>
                  </a:lnTo>
                  <a:cubicBezTo>
                    <a:pt x="103" y="1260"/>
                    <a:pt x="72" y="1366"/>
                    <a:pt x="48" y="1477"/>
                  </a:cubicBezTo>
                  <a:cubicBezTo>
                    <a:pt x="21" y="1587"/>
                    <a:pt x="5" y="1702"/>
                    <a:pt x="5" y="1813"/>
                  </a:cubicBezTo>
                  <a:cubicBezTo>
                    <a:pt x="1" y="1927"/>
                    <a:pt x="12" y="2042"/>
                    <a:pt x="41" y="2152"/>
                  </a:cubicBezTo>
                  <a:cubicBezTo>
                    <a:pt x="72" y="2259"/>
                    <a:pt x="127" y="2361"/>
                    <a:pt x="202" y="2444"/>
                  </a:cubicBezTo>
                  <a:cubicBezTo>
                    <a:pt x="76" y="2259"/>
                    <a:pt x="48" y="2033"/>
                    <a:pt x="76" y="1820"/>
                  </a:cubicBezTo>
                  <a:cubicBezTo>
                    <a:pt x="88" y="1710"/>
                    <a:pt x="112" y="1607"/>
                    <a:pt x="143" y="1505"/>
                  </a:cubicBezTo>
                  <a:cubicBezTo>
                    <a:pt x="170" y="1398"/>
                    <a:pt x="210" y="1295"/>
                    <a:pt x="254" y="1201"/>
                  </a:cubicBezTo>
                  <a:lnTo>
                    <a:pt x="254" y="1208"/>
                  </a:lnTo>
                  <a:cubicBezTo>
                    <a:pt x="312" y="1114"/>
                    <a:pt x="384" y="1024"/>
                    <a:pt x="467" y="952"/>
                  </a:cubicBezTo>
                  <a:cubicBezTo>
                    <a:pt x="506" y="917"/>
                    <a:pt x="549" y="889"/>
                    <a:pt x="589" y="873"/>
                  </a:cubicBezTo>
                  <a:cubicBezTo>
                    <a:pt x="611" y="865"/>
                    <a:pt x="630" y="862"/>
                    <a:pt x="648" y="862"/>
                  </a:cubicBezTo>
                  <a:cubicBezTo>
                    <a:pt x="666" y="862"/>
                    <a:pt x="681" y="865"/>
                    <a:pt x="695" y="873"/>
                  </a:cubicBezTo>
                  <a:lnTo>
                    <a:pt x="802" y="929"/>
                  </a:lnTo>
                  <a:lnTo>
                    <a:pt x="810" y="806"/>
                  </a:lnTo>
                  <a:cubicBezTo>
                    <a:pt x="822" y="629"/>
                    <a:pt x="901" y="415"/>
                    <a:pt x="1035" y="356"/>
                  </a:cubicBezTo>
                  <a:cubicBezTo>
                    <a:pt x="1059" y="344"/>
                    <a:pt x="1086" y="338"/>
                    <a:pt x="1115" y="338"/>
                  </a:cubicBezTo>
                  <a:cubicBezTo>
                    <a:pt x="1160" y="338"/>
                    <a:pt x="1209" y="352"/>
                    <a:pt x="1260" y="376"/>
                  </a:cubicBezTo>
                  <a:cubicBezTo>
                    <a:pt x="1338" y="412"/>
                    <a:pt x="1414" y="470"/>
                    <a:pt x="1489" y="534"/>
                  </a:cubicBezTo>
                  <a:lnTo>
                    <a:pt x="1595" y="621"/>
                  </a:lnTo>
                  <a:lnTo>
                    <a:pt x="1635" y="486"/>
                  </a:lnTo>
                  <a:lnTo>
                    <a:pt x="1678" y="352"/>
                  </a:lnTo>
                  <a:cubicBezTo>
                    <a:pt x="1698" y="317"/>
                    <a:pt x="1710" y="261"/>
                    <a:pt x="1737" y="237"/>
                  </a:cubicBezTo>
                  <a:cubicBezTo>
                    <a:pt x="1770" y="197"/>
                    <a:pt x="1800" y="179"/>
                    <a:pt x="1837" y="179"/>
                  </a:cubicBezTo>
                  <a:cubicBezTo>
                    <a:pt x="1857" y="179"/>
                    <a:pt x="1880" y="185"/>
                    <a:pt x="1907" y="195"/>
                  </a:cubicBezTo>
                  <a:cubicBezTo>
                    <a:pt x="1982" y="226"/>
                    <a:pt x="2057" y="289"/>
                    <a:pt x="2124" y="356"/>
                  </a:cubicBezTo>
                  <a:cubicBezTo>
                    <a:pt x="2191" y="423"/>
                    <a:pt x="2258" y="506"/>
                    <a:pt x="2309" y="581"/>
                  </a:cubicBezTo>
                  <a:lnTo>
                    <a:pt x="2376" y="676"/>
                  </a:lnTo>
                  <a:lnTo>
                    <a:pt x="2447" y="585"/>
                  </a:lnTo>
                  <a:cubicBezTo>
                    <a:pt x="2491" y="530"/>
                    <a:pt x="2566" y="479"/>
                    <a:pt x="2633" y="467"/>
                  </a:cubicBezTo>
                  <a:cubicBezTo>
                    <a:pt x="2645" y="465"/>
                    <a:pt x="2658" y="464"/>
                    <a:pt x="2670" y="464"/>
                  </a:cubicBezTo>
                  <a:cubicBezTo>
                    <a:pt x="2733" y="464"/>
                    <a:pt x="2795" y="487"/>
                    <a:pt x="2858" y="526"/>
                  </a:cubicBezTo>
                  <a:cubicBezTo>
                    <a:pt x="3008" y="621"/>
                    <a:pt x="3090" y="787"/>
                    <a:pt x="3150" y="968"/>
                  </a:cubicBezTo>
                  <a:cubicBezTo>
                    <a:pt x="3209" y="1146"/>
                    <a:pt x="3245" y="1335"/>
                    <a:pt x="3276" y="1528"/>
                  </a:cubicBezTo>
                  <a:cubicBezTo>
                    <a:pt x="3308" y="1718"/>
                    <a:pt x="3323" y="1911"/>
                    <a:pt x="3340" y="2104"/>
                  </a:cubicBezTo>
                  <a:cubicBezTo>
                    <a:pt x="3351" y="1911"/>
                    <a:pt x="3351" y="1718"/>
                    <a:pt x="3340" y="1521"/>
                  </a:cubicBezTo>
                  <a:cubicBezTo>
                    <a:pt x="3327" y="1327"/>
                    <a:pt x="3304" y="1130"/>
                    <a:pt x="3252" y="936"/>
                  </a:cubicBezTo>
                  <a:cubicBezTo>
                    <a:pt x="3225" y="842"/>
                    <a:pt x="3198" y="743"/>
                    <a:pt x="3146" y="652"/>
                  </a:cubicBezTo>
                  <a:cubicBezTo>
                    <a:pt x="3099" y="558"/>
                    <a:pt x="3019" y="474"/>
                    <a:pt x="2937" y="412"/>
                  </a:cubicBezTo>
                  <a:cubicBezTo>
                    <a:pt x="2866" y="357"/>
                    <a:pt x="2768" y="309"/>
                    <a:pt x="2665" y="309"/>
                  </a:cubicBezTo>
                  <a:cubicBezTo>
                    <a:pt x="2648" y="309"/>
                    <a:pt x="2630" y="310"/>
                    <a:pt x="2613" y="313"/>
                  </a:cubicBezTo>
                  <a:cubicBezTo>
                    <a:pt x="2529" y="326"/>
                    <a:pt x="2456" y="360"/>
                    <a:pt x="2393" y="412"/>
                  </a:cubicBezTo>
                  <a:lnTo>
                    <a:pt x="2393" y="412"/>
                  </a:lnTo>
                  <a:cubicBezTo>
                    <a:pt x="2349" y="350"/>
                    <a:pt x="2303" y="293"/>
                    <a:pt x="2250" y="237"/>
                  </a:cubicBezTo>
                  <a:cubicBezTo>
                    <a:pt x="2176" y="159"/>
                    <a:pt x="2092" y="80"/>
                    <a:pt x="1974" y="29"/>
                  </a:cubicBezTo>
                  <a:cubicBezTo>
                    <a:pt x="1946" y="17"/>
                    <a:pt x="1915" y="9"/>
                    <a:pt x="1879" y="5"/>
                  </a:cubicBezTo>
                  <a:cubicBezTo>
                    <a:pt x="1865" y="2"/>
                    <a:pt x="1851" y="1"/>
                    <a:pt x="18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4"/>
            <p:cNvSpPr/>
            <p:nvPr/>
          </p:nvSpPr>
          <p:spPr>
            <a:xfrm>
              <a:off x="7752075" y="4192869"/>
              <a:ext cx="638769" cy="53955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4"/>
            <p:cNvSpPr/>
            <p:nvPr/>
          </p:nvSpPr>
          <p:spPr>
            <a:xfrm>
              <a:off x="8054212" y="3945131"/>
              <a:ext cx="21055" cy="75822"/>
            </a:xfrm>
            <a:custGeom>
              <a:rect b="b" l="l" r="r" t="t"/>
              <a:pathLst>
                <a:path extrusionOk="0" h="1851" w="514">
                  <a:moveTo>
                    <a:pt x="174" y="0"/>
                  </a:moveTo>
                  <a:lnTo>
                    <a:pt x="1" y="15"/>
                  </a:lnTo>
                  <a:cubicBezTo>
                    <a:pt x="48" y="335"/>
                    <a:pt x="107" y="647"/>
                    <a:pt x="182" y="959"/>
                  </a:cubicBezTo>
                  <a:cubicBezTo>
                    <a:pt x="222" y="1113"/>
                    <a:pt x="265" y="1266"/>
                    <a:pt x="316" y="1417"/>
                  </a:cubicBezTo>
                  <a:cubicBezTo>
                    <a:pt x="367" y="1567"/>
                    <a:pt x="427" y="1716"/>
                    <a:pt x="513" y="1851"/>
                  </a:cubicBezTo>
                  <a:cubicBezTo>
                    <a:pt x="439" y="1713"/>
                    <a:pt x="395" y="1559"/>
                    <a:pt x="356" y="1405"/>
                  </a:cubicBezTo>
                  <a:cubicBezTo>
                    <a:pt x="320" y="1251"/>
                    <a:pt x="289" y="1097"/>
                    <a:pt x="265" y="939"/>
                  </a:cubicBezTo>
                  <a:cubicBezTo>
                    <a:pt x="218" y="627"/>
                    <a:pt x="190" y="312"/>
                    <a:pt x="174"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4"/>
            <p:cNvSpPr/>
            <p:nvPr/>
          </p:nvSpPr>
          <p:spPr>
            <a:xfrm>
              <a:off x="8020132" y="3942346"/>
              <a:ext cx="11183" cy="88479"/>
            </a:xfrm>
            <a:custGeom>
              <a:rect b="b" l="l" r="r" t="t"/>
              <a:pathLst>
                <a:path extrusionOk="0" h="2160" w="273">
                  <a:moveTo>
                    <a:pt x="0" y="1"/>
                  </a:moveTo>
                  <a:cubicBezTo>
                    <a:pt x="8" y="367"/>
                    <a:pt x="32" y="731"/>
                    <a:pt x="71" y="1090"/>
                  </a:cubicBezTo>
                  <a:cubicBezTo>
                    <a:pt x="110" y="1453"/>
                    <a:pt x="170" y="1812"/>
                    <a:pt x="272" y="2159"/>
                  </a:cubicBezTo>
                  <a:cubicBezTo>
                    <a:pt x="197" y="1804"/>
                    <a:pt x="170" y="1445"/>
                    <a:pt x="158" y="1086"/>
                  </a:cubicBezTo>
                  <a:cubicBezTo>
                    <a:pt x="146" y="727"/>
                    <a:pt x="150" y="364"/>
                    <a:pt x="174" y="8"/>
                  </a:cubicBezTo>
                  <a:lnTo>
                    <a:pt x="0"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4"/>
            <p:cNvSpPr/>
            <p:nvPr/>
          </p:nvSpPr>
          <p:spPr>
            <a:xfrm>
              <a:off x="7986788" y="3956232"/>
              <a:ext cx="8479" cy="77993"/>
            </a:xfrm>
            <a:custGeom>
              <a:rect b="b" l="l" r="r" t="t"/>
              <a:pathLst>
                <a:path extrusionOk="0" h="1904" w="207">
                  <a:moveTo>
                    <a:pt x="1" y="1"/>
                  </a:moveTo>
                  <a:cubicBezTo>
                    <a:pt x="13" y="321"/>
                    <a:pt x="28" y="640"/>
                    <a:pt x="57" y="957"/>
                  </a:cubicBezTo>
                  <a:cubicBezTo>
                    <a:pt x="72" y="1118"/>
                    <a:pt x="88" y="1276"/>
                    <a:pt x="108" y="1434"/>
                  </a:cubicBezTo>
                  <a:cubicBezTo>
                    <a:pt x="131" y="1591"/>
                    <a:pt x="155" y="1749"/>
                    <a:pt x="206" y="1904"/>
                  </a:cubicBezTo>
                  <a:cubicBezTo>
                    <a:pt x="170" y="1746"/>
                    <a:pt x="159" y="1587"/>
                    <a:pt x="151" y="1430"/>
                  </a:cubicBezTo>
                  <a:cubicBezTo>
                    <a:pt x="143" y="1272"/>
                    <a:pt x="143" y="1114"/>
                    <a:pt x="143" y="957"/>
                  </a:cubicBezTo>
                  <a:cubicBezTo>
                    <a:pt x="143" y="636"/>
                    <a:pt x="155" y="321"/>
                    <a:pt x="170" y="5"/>
                  </a:cubicBezTo>
                  <a:lnTo>
                    <a:pt x="1" y="1"/>
                  </a:ln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4"/>
            <p:cNvSpPr/>
            <p:nvPr/>
          </p:nvSpPr>
          <p:spPr>
            <a:xfrm>
              <a:off x="7707631" y="3023529"/>
              <a:ext cx="118873" cy="26380"/>
            </a:xfrm>
            <a:custGeom>
              <a:rect b="b" l="l" r="r" t="t"/>
              <a:pathLst>
                <a:path extrusionOk="0" h="644" w="2902">
                  <a:moveTo>
                    <a:pt x="2901" y="0"/>
                  </a:moveTo>
                  <a:cubicBezTo>
                    <a:pt x="2400" y="43"/>
                    <a:pt x="1918" y="134"/>
                    <a:pt x="1433" y="237"/>
                  </a:cubicBezTo>
                  <a:cubicBezTo>
                    <a:pt x="952" y="347"/>
                    <a:pt x="474" y="469"/>
                    <a:pt x="0" y="643"/>
                  </a:cubicBezTo>
                  <a:cubicBezTo>
                    <a:pt x="497" y="604"/>
                    <a:pt x="983" y="513"/>
                    <a:pt x="1468" y="407"/>
                  </a:cubicBezTo>
                  <a:cubicBezTo>
                    <a:pt x="1950" y="296"/>
                    <a:pt x="2431" y="174"/>
                    <a:pt x="2901"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4"/>
            <p:cNvSpPr/>
            <p:nvPr/>
          </p:nvSpPr>
          <p:spPr>
            <a:xfrm>
              <a:off x="7714758" y="3046591"/>
              <a:ext cx="111746" cy="28838"/>
            </a:xfrm>
            <a:custGeom>
              <a:rect b="b" l="l" r="r" t="t"/>
              <a:pathLst>
                <a:path extrusionOk="0" h="704" w="2728">
                  <a:moveTo>
                    <a:pt x="2727" y="1"/>
                  </a:moveTo>
                  <a:cubicBezTo>
                    <a:pt x="2254" y="53"/>
                    <a:pt x="1796" y="155"/>
                    <a:pt x="1341" y="270"/>
                  </a:cubicBezTo>
                  <a:cubicBezTo>
                    <a:pt x="888" y="388"/>
                    <a:pt x="438" y="522"/>
                    <a:pt x="0" y="704"/>
                  </a:cubicBezTo>
                  <a:cubicBezTo>
                    <a:pt x="474" y="652"/>
                    <a:pt x="931" y="550"/>
                    <a:pt x="1385" y="436"/>
                  </a:cubicBezTo>
                  <a:cubicBezTo>
                    <a:pt x="1839" y="317"/>
                    <a:pt x="2289" y="183"/>
                    <a:pt x="272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4"/>
            <p:cNvSpPr/>
            <p:nvPr/>
          </p:nvSpPr>
          <p:spPr>
            <a:xfrm>
              <a:off x="7724753" y="3072028"/>
              <a:ext cx="95402" cy="33303"/>
            </a:xfrm>
            <a:custGeom>
              <a:rect b="b" l="l" r="r" t="t"/>
              <a:pathLst>
                <a:path extrusionOk="0" h="813" w="2329">
                  <a:moveTo>
                    <a:pt x="2329" y="0"/>
                  </a:moveTo>
                  <a:lnTo>
                    <a:pt x="2329" y="0"/>
                  </a:lnTo>
                  <a:cubicBezTo>
                    <a:pt x="1919" y="71"/>
                    <a:pt x="1524" y="193"/>
                    <a:pt x="1137" y="323"/>
                  </a:cubicBezTo>
                  <a:cubicBezTo>
                    <a:pt x="747" y="462"/>
                    <a:pt x="363" y="611"/>
                    <a:pt x="1" y="813"/>
                  </a:cubicBezTo>
                  <a:cubicBezTo>
                    <a:pt x="411" y="742"/>
                    <a:pt x="802" y="620"/>
                    <a:pt x="1192" y="489"/>
                  </a:cubicBezTo>
                  <a:cubicBezTo>
                    <a:pt x="1580" y="351"/>
                    <a:pt x="1962" y="201"/>
                    <a:pt x="2329"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4"/>
            <p:cNvSpPr/>
            <p:nvPr/>
          </p:nvSpPr>
          <p:spPr>
            <a:xfrm>
              <a:off x="8341644" y="3914533"/>
              <a:ext cx="4424" cy="348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4"/>
            <p:cNvSpPr/>
            <p:nvPr/>
          </p:nvSpPr>
          <p:spPr>
            <a:xfrm>
              <a:off x="8334844" y="3937635"/>
              <a:ext cx="7824" cy="5940"/>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4"/>
            <p:cNvSpPr/>
            <p:nvPr/>
          </p:nvSpPr>
          <p:spPr>
            <a:xfrm>
              <a:off x="8306580" y="3935956"/>
              <a:ext cx="6800" cy="7250"/>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4"/>
            <p:cNvSpPr/>
            <p:nvPr/>
          </p:nvSpPr>
          <p:spPr>
            <a:xfrm>
              <a:off x="8334844" y="4044669"/>
              <a:ext cx="7332" cy="7087"/>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4"/>
            <p:cNvSpPr/>
            <p:nvPr/>
          </p:nvSpPr>
          <p:spPr>
            <a:xfrm>
              <a:off x="8262751" y="4006082"/>
              <a:ext cx="6677" cy="766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4"/>
            <p:cNvSpPr/>
            <p:nvPr/>
          </p:nvSpPr>
          <p:spPr>
            <a:xfrm>
              <a:off x="8302034" y="4014643"/>
              <a:ext cx="7332" cy="655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4"/>
            <p:cNvSpPr/>
            <p:nvPr/>
          </p:nvSpPr>
          <p:spPr>
            <a:xfrm>
              <a:off x="8280692" y="4038852"/>
              <a:ext cx="4752" cy="5284"/>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4"/>
            <p:cNvSpPr/>
            <p:nvPr/>
          </p:nvSpPr>
          <p:spPr>
            <a:xfrm>
              <a:off x="8307031" y="4034920"/>
              <a:ext cx="4588" cy="446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4"/>
            <p:cNvSpPr/>
            <p:nvPr/>
          </p:nvSpPr>
          <p:spPr>
            <a:xfrm>
              <a:off x="8330994" y="4085917"/>
              <a:ext cx="6636" cy="55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4"/>
            <p:cNvSpPr/>
            <p:nvPr/>
          </p:nvSpPr>
          <p:spPr>
            <a:xfrm>
              <a:off x="8301870" y="4132450"/>
              <a:ext cx="6185" cy="6185"/>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4"/>
            <p:cNvSpPr/>
            <p:nvPr/>
          </p:nvSpPr>
          <p:spPr>
            <a:xfrm>
              <a:off x="8249807" y="4121308"/>
              <a:ext cx="7988" cy="6677"/>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4"/>
            <p:cNvSpPr/>
            <p:nvPr/>
          </p:nvSpPr>
          <p:spPr>
            <a:xfrm>
              <a:off x="8304041" y="4143960"/>
              <a:ext cx="6308" cy="6431"/>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4"/>
            <p:cNvSpPr/>
            <p:nvPr/>
          </p:nvSpPr>
          <p:spPr>
            <a:xfrm>
              <a:off x="8335664" y="4118605"/>
              <a:ext cx="6677" cy="6349"/>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4"/>
            <p:cNvSpPr/>
            <p:nvPr/>
          </p:nvSpPr>
          <p:spPr>
            <a:xfrm>
              <a:off x="8324481" y="4169152"/>
              <a:ext cx="7005" cy="4588"/>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4"/>
            <p:cNvSpPr/>
            <p:nvPr/>
          </p:nvSpPr>
          <p:spPr>
            <a:xfrm>
              <a:off x="8278603" y="4145066"/>
              <a:ext cx="4875" cy="55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4"/>
            <p:cNvSpPr/>
            <p:nvPr/>
          </p:nvSpPr>
          <p:spPr>
            <a:xfrm>
              <a:off x="8270820" y="4126388"/>
              <a:ext cx="4915" cy="5202"/>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4"/>
            <p:cNvSpPr/>
            <p:nvPr/>
          </p:nvSpPr>
          <p:spPr>
            <a:xfrm>
              <a:off x="8225762" y="4150227"/>
              <a:ext cx="6964" cy="7168"/>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4"/>
            <p:cNvSpPr/>
            <p:nvPr/>
          </p:nvSpPr>
          <p:spPr>
            <a:xfrm>
              <a:off x="8245301" y="4160591"/>
              <a:ext cx="5694" cy="3810"/>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4"/>
            <p:cNvSpPr/>
            <p:nvPr/>
          </p:nvSpPr>
          <p:spPr>
            <a:xfrm>
              <a:off x="8275982" y="4044873"/>
              <a:ext cx="4137" cy="4670"/>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4"/>
            <p:cNvSpPr/>
            <p:nvPr/>
          </p:nvSpPr>
          <p:spPr>
            <a:xfrm>
              <a:off x="8271967" y="4051509"/>
              <a:ext cx="6677" cy="4383"/>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4"/>
            <p:cNvSpPr/>
            <p:nvPr/>
          </p:nvSpPr>
          <p:spPr>
            <a:xfrm>
              <a:off x="8317886" y="4072031"/>
              <a:ext cx="2130" cy="1639"/>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4"/>
            <p:cNvSpPr/>
            <p:nvPr/>
          </p:nvSpPr>
          <p:spPr>
            <a:xfrm>
              <a:off x="8342463" y="3905234"/>
              <a:ext cx="14787" cy="4875"/>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4"/>
            <p:cNvSpPr/>
            <p:nvPr/>
          </p:nvSpPr>
          <p:spPr>
            <a:xfrm>
              <a:off x="8337261" y="3892536"/>
              <a:ext cx="5530" cy="5899"/>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4"/>
            <p:cNvSpPr/>
            <p:nvPr/>
          </p:nvSpPr>
          <p:spPr>
            <a:xfrm>
              <a:off x="8211343" y="4162475"/>
              <a:ext cx="4752" cy="4055"/>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4"/>
            <p:cNvSpPr/>
            <p:nvPr/>
          </p:nvSpPr>
          <p:spPr>
            <a:xfrm>
              <a:off x="8275367" y="4197538"/>
              <a:ext cx="7824" cy="5284"/>
            </a:xfrm>
            <a:custGeom>
              <a:rect b="b" l="l" r="r" t="t"/>
              <a:pathLst>
                <a:path extrusionOk="0" h="129" w="191">
                  <a:moveTo>
                    <a:pt x="141" y="0"/>
                  </a:moveTo>
                  <a:cubicBezTo>
                    <a:pt x="129" y="0"/>
                    <a:pt x="118" y="5"/>
                    <a:pt x="107" y="14"/>
                  </a:cubicBezTo>
                  <a:cubicBezTo>
                    <a:pt x="109" y="12"/>
                    <a:pt x="109" y="11"/>
                    <a:pt x="108" y="11"/>
                  </a:cubicBezTo>
                  <a:cubicBezTo>
                    <a:pt x="107" y="11"/>
                    <a:pt x="103" y="13"/>
                    <a:pt x="102" y="14"/>
                  </a:cubicBezTo>
                  <a:lnTo>
                    <a:pt x="95" y="14"/>
                  </a:lnTo>
                  <a:cubicBezTo>
                    <a:pt x="92" y="14"/>
                    <a:pt x="92" y="14"/>
                    <a:pt x="99" y="18"/>
                  </a:cubicBezTo>
                  <a:cubicBezTo>
                    <a:pt x="95" y="18"/>
                    <a:pt x="87" y="14"/>
                    <a:pt x="83" y="10"/>
                  </a:cubicBezTo>
                  <a:cubicBezTo>
                    <a:pt x="78" y="8"/>
                    <a:pt x="73" y="7"/>
                    <a:pt x="68" y="7"/>
                  </a:cubicBezTo>
                  <a:cubicBezTo>
                    <a:pt x="38" y="7"/>
                    <a:pt x="12" y="34"/>
                    <a:pt x="8" y="62"/>
                  </a:cubicBezTo>
                  <a:cubicBezTo>
                    <a:pt x="1" y="97"/>
                    <a:pt x="28" y="128"/>
                    <a:pt x="68" y="128"/>
                  </a:cubicBezTo>
                  <a:cubicBezTo>
                    <a:pt x="115" y="128"/>
                    <a:pt x="154" y="109"/>
                    <a:pt x="178" y="69"/>
                  </a:cubicBezTo>
                  <a:cubicBezTo>
                    <a:pt x="190" y="50"/>
                    <a:pt x="186" y="22"/>
                    <a:pt x="166" y="10"/>
                  </a:cubicBezTo>
                  <a:cubicBezTo>
                    <a:pt x="158" y="3"/>
                    <a:pt x="149" y="0"/>
                    <a:pt x="1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4"/>
            <p:cNvSpPr/>
            <p:nvPr/>
          </p:nvSpPr>
          <p:spPr>
            <a:xfrm>
              <a:off x="8308915" y="3897779"/>
              <a:ext cx="20481" cy="19908"/>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4"/>
            <p:cNvSpPr/>
            <p:nvPr/>
          </p:nvSpPr>
          <p:spPr>
            <a:xfrm>
              <a:off x="8302197" y="3935382"/>
              <a:ext cx="2622" cy="1679"/>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4"/>
            <p:cNvSpPr/>
            <p:nvPr/>
          </p:nvSpPr>
          <p:spPr>
            <a:xfrm>
              <a:off x="8293309" y="3948654"/>
              <a:ext cx="1352" cy="983"/>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4"/>
            <p:cNvSpPr/>
            <p:nvPr/>
          </p:nvSpPr>
          <p:spPr>
            <a:xfrm>
              <a:off x="8282167" y="3963277"/>
              <a:ext cx="5079" cy="2540"/>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4"/>
            <p:cNvSpPr/>
            <p:nvPr/>
          </p:nvSpPr>
          <p:spPr>
            <a:xfrm>
              <a:off x="8249643" y="4043235"/>
              <a:ext cx="4260" cy="4055"/>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4"/>
            <p:cNvSpPr/>
            <p:nvPr/>
          </p:nvSpPr>
          <p:spPr>
            <a:xfrm>
              <a:off x="8238706" y="4066419"/>
              <a:ext cx="5325" cy="6636"/>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4"/>
            <p:cNvSpPr/>
            <p:nvPr/>
          </p:nvSpPr>
          <p:spPr>
            <a:xfrm>
              <a:off x="8327594" y="3938782"/>
              <a:ext cx="655" cy="69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4"/>
            <p:cNvSpPr/>
            <p:nvPr/>
          </p:nvSpPr>
          <p:spPr>
            <a:xfrm>
              <a:off x="8329847" y="3934030"/>
              <a:ext cx="5858" cy="4219"/>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4"/>
            <p:cNvSpPr/>
            <p:nvPr/>
          </p:nvSpPr>
          <p:spPr>
            <a:xfrm>
              <a:off x="8326447" y="3935259"/>
              <a:ext cx="6021" cy="6308"/>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4"/>
            <p:cNvSpPr/>
            <p:nvPr/>
          </p:nvSpPr>
          <p:spPr>
            <a:xfrm>
              <a:off x="8325833" y="3943656"/>
              <a:ext cx="6308" cy="5038"/>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4"/>
            <p:cNvSpPr/>
            <p:nvPr/>
          </p:nvSpPr>
          <p:spPr>
            <a:xfrm>
              <a:off x="8312233" y="3960246"/>
              <a:ext cx="57348" cy="35474"/>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4"/>
            <p:cNvSpPr/>
            <p:nvPr/>
          </p:nvSpPr>
          <p:spPr>
            <a:xfrm>
              <a:off x="8314773" y="3989534"/>
              <a:ext cx="50507" cy="9626"/>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4"/>
            <p:cNvSpPr/>
            <p:nvPr/>
          </p:nvSpPr>
          <p:spPr>
            <a:xfrm>
              <a:off x="8336524" y="3980727"/>
              <a:ext cx="4915" cy="2663"/>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4"/>
            <p:cNvSpPr/>
            <p:nvPr/>
          </p:nvSpPr>
          <p:spPr>
            <a:xfrm>
              <a:off x="8280856" y="4058923"/>
              <a:ext cx="52186" cy="46861"/>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4"/>
            <p:cNvSpPr/>
            <p:nvPr/>
          </p:nvSpPr>
          <p:spPr>
            <a:xfrm>
              <a:off x="8284748" y="4104883"/>
              <a:ext cx="49032" cy="9995"/>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4"/>
            <p:cNvSpPr/>
            <p:nvPr/>
          </p:nvSpPr>
          <p:spPr>
            <a:xfrm>
              <a:off x="8281430" y="4039876"/>
              <a:ext cx="14501" cy="8233"/>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4"/>
            <p:cNvSpPr/>
            <p:nvPr/>
          </p:nvSpPr>
          <p:spPr>
            <a:xfrm>
              <a:off x="8340006" y="4062282"/>
              <a:ext cx="3932" cy="3318"/>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4"/>
            <p:cNvSpPr/>
            <p:nvPr/>
          </p:nvSpPr>
          <p:spPr>
            <a:xfrm>
              <a:off x="8343037" y="4041310"/>
              <a:ext cx="4834" cy="4260"/>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4"/>
            <p:cNvSpPr/>
            <p:nvPr/>
          </p:nvSpPr>
          <p:spPr>
            <a:xfrm>
              <a:off x="8325300" y="4028366"/>
              <a:ext cx="3318" cy="4915"/>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4"/>
            <p:cNvSpPr/>
            <p:nvPr/>
          </p:nvSpPr>
          <p:spPr>
            <a:xfrm>
              <a:off x="8236576" y="4165056"/>
              <a:ext cx="60911" cy="2744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4"/>
            <p:cNvSpPr/>
            <p:nvPr/>
          </p:nvSpPr>
          <p:spPr>
            <a:xfrm>
              <a:off x="8310759" y="4163335"/>
              <a:ext cx="2499" cy="4055"/>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4"/>
            <p:cNvSpPr/>
            <p:nvPr/>
          </p:nvSpPr>
          <p:spPr>
            <a:xfrm>
              <a:off x="8330175" y="4141789"/>
              <a:ext cx="4260" cy="3523"/>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4"/>
            <p:cNvSpPr/>
            <p:nvPr/>
          </p:nvSpPr>
          <p:spPr>
            <a:xfrm>
              <a:off x="8316043" y="4191107"/>
              <a:ext cx="8725" cy="7250"/>
            </a:xfrm>
            <a:custGeom>
              <a:rect b="b" l="l" r="r" t="t"/>
              <a:pathLst>
                <a:path extrusionOk="0" h="177" w="213">
                  <a:moveTo>
                    <a:pt x="46" y="0"/>
                  </a:moveTo>
                  <a:cubicBezTo>
                    <a:pt x="21" y="0"/>
                    <a:pt x="0" y="29"/>
                    <a:pt x="22" y="57"/>
                  </a:cubicBezTo>
                  <a:cubicBezTo>
                    <a:pt x="53" y="92"/>
                    <a:pt x="81" y="128"/>
                    <a:pt x="112" y="163"/>
                  </a:cubicBezTo>
                  <a:cubicBezTo>
                    <a:pt x="121" y="173"/>
                    <a:pt x="131" y="177"/>
                    <a:pt x="141" y="177"/>
                  </a:cubicBezTo>
                  <a:cubicBezTo>
                    <a:pt x="178" y="177"/>
                    <a:pt x="212" y="127"/>
                    <a:pt x="176" y="96"/>
                  </a:cubicBezTo>
                  <a:cubicBezTo>
                    <a:pt x="141" y="68"/>
                    <a:pt x="108" y="37"/>
                    <a:pt x="69" y="10"/>
                  </a:cubicBezTo>
                  <a:cubicBezTo>
                    <a:pt x="62" y="3"/>
                    <a:pt x="54" y="0"/>
                    <a:pt x="46"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4"/>
            <p:cNvSpPr/>
            <p:nvPr/>
          </p:nvSpPr>
          <p:spPr>
            <a:xfrm>
              <a:off x="8279422" y="4162844"/>
              <a:ext cx="5038" cy="6882"/>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4"/>
            <p:cNvSpPr/>
            <p:nvPr/>
          </p:nvSpPr>
          <p:spPr>
            <a:xfrm>
              <a:off x="8308956" y="4149080"/>
              <a:ext cx="6554" cy="4915"/>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4"/>
            <p:cNvSpPr/>
            <p:nvPr/>
          </p:nvSpPr>
          <p:spPr>
            <a:xfrm>
              <a:off x="8200202" y="3936529"/>
              <a:ext cx="4260" cy="3277"/>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4"/>
            <p:cNvSpPr/>
            <p:nvPr/>
          </p:nvSpPr>
          <p:spPr>
            <a:xfrm>
              <a:off x="8227687" y="3941240"/>
              <a:ext cx="5038" cy="3932"/>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4"/>
            <p:cNvSpPr/>
            <p:nvPr/>
          </p:nvSpPr>
          <p:spPr>
            <a:xfrm>
              <a:off x="8238501" y="3917523"/>
              <a:ext cx="11347" cy="11306"/>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4"/>
            <p:cNvSpPr/>
            <p:nvPr/>
          </p:nvSpPr>
          <p:spPr>
            <a:xfrm>
              <a:off x="8248209" y="3945746"/>
              <a:ext cx="6021" cy="4711"/>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4"/>
            <p:cNvSpPr/>
            <p:nvPr/>
          </p:nvSpPr>
          <p:spPr>
            <a:xfrm>
              <a:off x="8200202" y="3836500"/>
              <a:ext cx="4547" cy="4014"/>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4"/>
            <p:cNvSpPr/>
            <p:nvPr/>
          </p:nvSpPr>
          <p:spPr>
            <a:xfrm>
              <a:off x="8233340" y="3845512"/>
              <a:ext cx="3891" cy="376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4"/>
            <p:cNvSpPr/>
            <p:nvPr/>
          </p:nvSpPr>
          <p:spPr>
            <a:xfrm>
              <a:off x="8227851" y="3795825"/>
              <a:ext cx="4055" cy="3400"/>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4"/>
            <p:cNvSpPr/>
            <p:nvPr/>
          </p:nvSpPr>
          <p:spPr>
            <a:xfrm>
              <a:off x="8224123" y="3804468"/>
              <a:ext cx="205" cy="205"/>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4"/>
            <p:cNvSpPr/>
            <p:nvPr/>
          </p:nvSpPr>
          <p:spPr>
            <a:xfrm>
              <a:off x="8236207" y="3851779"/>
              <a:ext cx="6431" cy="4588"/>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4"/>
            <p:cNvSpPr/>
            <p:nvPr/>
          </p:nvSpPr>
          <p:spPr>
            <a:xfrm>
              <a:off x="8192787" y="3837278"/>
              <a:ext cx="3113" cy="2458"/>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4"/>
            <p:cNvSpPr/>
            <p:nvPr/>
          </p:nvSpPr>
          <p:spPr>
            <a:xfrm>
              <a:off x="8204871" y="3837033"/>
              <a:ext cx="3605" cy="27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4"/>
            <p:cNvSpPr/>
            <p:nvPr/>
          </p:nvSpPr>
          <p:spPr>
            <a:xfrm>
              <a:off x="8200939" y="3800331"/>
              <a:ext cx="5448" cy="8193"/>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4"/>
            <p:cNvSpPr/>
            <p:nvPr/>
          </p:nvSpPr>
          <p:spPr>
            <a:xfrm>
              <a:off x="8236617" y="3839245"/>
              <a:ext cx="8152" cy="3277"/>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4"/>
            <p:cNvSpPr/>
            <p:nvPr/>
          </p:nvSpPr>
          <p:spPr>
            <a:xfrm>
              <a:off x="8166244" y="3890898"/>
              <a:ext cx="3605" cy="2867"/>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4"/>
            <p:cNvSpPr/>
            <p:nvPr/>
          </p:nvSpPr>
          <p:spPr>
            <a:xfrm>
              <a:off x="8152358" y="3930221"/>
              <a:ext cx="2294" cy="2622"/>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4"/>
            <p:cNvSpPr/>
            <p:nvPr/>
          </p:nvSpPr>
          <p:spPr>
            <a:xfrm>
              <a:off x="8165261" y="3958198"/>
              <a:ext cx="2335" cy="4055"/>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4"/>
            <p:cNvSpPr/>
            <p:nvPr/>
          </p:nvSpPr>
          <p:spPr>
            <a:xfrm>
              <a:off x="8186971" y="3917154"/>
              <a:ext cx="2744" cy="3400"/>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4"/>
            <p:cNvSpPr/>
            <p:nvPr/>
          </p:nvSpPr>
          <p:spPr>
            <a:xfrm>
              <a:off x="8197129" y="3927149"/>
              <a:ext cx="4219" cy="2826"/>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4"/>
            <p:cNvSpPr/>
            <p:nvPr/>
          </p:nvSpPr>
          <p:spPr>
            <a:xfrm>
              <a:off x="8219741" y="3964834"/>
              <a:ext cx="9135" cy="2622"/>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4"/>
            <p:cNvSpPr/>
            <p:nvPr/>
          </p:nvSpPr>
          <p:spPr>
            <a:xfrm>
              <a:off x="8170258" y="3948982"/>
              <a:ext cx="246" cy="205"/>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4"/>
            <p:cNvSpPr/>
            <p:nvPr/>
          </p:nvSpPr>
          <p:spPr>
            <a:xfrm>
              <a:off x="8200898" y="3901466"/>
              <a:ext cx="17450" cy="27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4"/>
            <p:cNvSpPr/>
            <p:nvPr/>
          </p:nvSpPr>
          <p:spPr>
            <a:xfrm>
              <a:off x="8246284" y="3912566"/>
              <a:ext cx="2581" cy="4383"/>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4"/>
            <p:cNvSpPr/>
            <p:nvPr/>
          </p:nvSpPr>
          <p:spPr>
            <a:xfrm>
              <a:off x="8234118" y="4014521"/>
              <a:ext cx="4752" cy="5243"/>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4"/>
            <p:cNvSpPr/>
            <p:nvPr/>
          </p:nvSpPr>
          <p:spPr>
            <a:xfrm>
              <a:off x="8178696" y="4039466"/>
              <a:ext cx="8766" cy="5284"/>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4"/>
            <p:cNvSpPr/>
            <p:nvPr/>
          </p:nvSpPr>
          <p:spPr>
            <a:xfrm>
              <a:off x="8163008" y="4046676"/>
              <a:ext cx="5735" cy="3072"/>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4"/>
            <p:cNvSpPr/>
            <p:nvPr/>
          </p:nvSpPr>
          <p:spPr>
            <a:xfrm>
              <a:off x="8201799" y="4054336"/>
              <a:ext cx="11388" cy="7005"/>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4"/>
            <p:cNvSpPr/>
            <p:nvPr/>
          </p:nvSpPr>
          <p:spPr>
            <a:xfrm>
              <a:off x="8150064" y="4021607"/>
              <a:ext cx="4915" cy="4301"/>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4"/>
            <p:cNvSpPr/>
            <p:nvPr/>
          </p:nvSpPr>
          <p:spPr>
            <a:xfrm>
              <a:off x="8161124" y="4052165"/>
              <a:ext cx="8070" cy="2622"/>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4"/>
            <p:cNvSpPr/>
            <p:nvPr/>
          </p:nvSpPr>
          <p:spPr>
            <a:xfrm>
              <a:off x="8214866" y="4023204"/>
              <a:ext cx="14869" cy="12985"/>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4"/>
            <p:cNvSpPr/>
            <p:nvPr/>
          </p:nvSpPr>
          <p:spPr>
            <a:xfrm>
              <a:off x="8151702" y="4056670"/>
              <a:ext cx="3113" cy="3769"/>
            </a:xfrm>
            <a:custGeom>
              <a:rect b="b" l="l" r="r" t="t"/>
              <a:pathLst>
                <a:path extrusionOk="0" h="92" w="76">
                  <a:moveTo>
                    <a:pt x="44" y="0"/>
                  </a:moveTo>
                  <a:cubicBezTo>
                    <a:pt x="24" y="0"/>
                    <a:pt x="9" y="15"/>
                    <a:pt x="16" y="35"/>
                  </a:cubicBezTo>
                  <a:lnTo>
                    <a:pt x="16" y="51"/>
                  </a:lnTo>
                  <a:cubicBezTo>
                    <a:pt x="13" y="59"/>
                    <a:pt x="9" y="63"/>
                    <a:pt x="4" y="71"/>
                  </a:cubicBezTo>
                  <a:cubicBezTo>
                    <a:pt x="0" y="75"/>
                    <a:pt x="4" y="83"/>
                    <a:pt x="9" y="86"/>
                  </a:cubicBezTo>
                  <a:cubicBezTo>
                    <a:pt x="13" y="91"/>
                    <a:pt x="20" y="91"/>
                    <a:pt x="24" y="91"/>
                  </a:cubicBezTo>
                  <a:cubicBezTo>
                    <a:pt x="48" y="79"/>
                    <a:pt x="64" y="59"/>
                    <a:pt x="71" y="35"/>
                  </a:cubicBezTo>
                  <a:cubicBezTo>
                    <a:pt x="75" y="15"/>
                    <a:pt x="60" y="0"/>
                    <a:pt x="4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4"/>
            <p:cNvSpPr/>
            <p:nvPr/>
          </p:nvSpPr>
          <p:spPr>
            <a:xfrm>
              <a:off x="8170463" y="4144902"/>
              <a:ext cx="5530" cy="5202"/>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4"/>
            <p:cNvSpPr/>
            <p:nvPr/>
          </p:nvSpPr>
          <p:spPr>
            <a:xfrm>
              <a:off x="8104964" y="4163909"/>
              <a:ext cx="3932" cy="3195"/>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4"/>
            <p:cNvSpPr/>
            <p:nvPr/>
          </p:nvSpPr>
          <p:spPr>
            <a:xfrm>
              <a:off x="8181441" y="3850468"/>
              <a:ext cx="36211" cy="9626"/>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4"/>
            <p:cNvSpPr/>
            <p:nvPr/>
          </p:nvSpPr>
          <p:spPr>
            <a:xfrm>
              <a:off x="8242106" y="3862675"/>
              <a:ext cx="3728" cy="3318"/>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4"/>
            <p:cNvSpPr/>
            <p:nvPr/>
          </p:nvSpPr>
          <p:spPr>
            <a:xfrm>
              <a:off x="8214784" y="3952832"/>
              <a:ext cx="11756" cy="5448"/>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4"/>
            <p:cNvSpPr/>
            <p:nvPr/>
          </p:nvSpPr>
          <p:spPr>
            <a:xfrm>
              <a:off x="8215235" y="3837442"/>
              <a:ext cx="2949" cy="2867"/>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4"/>
            <p:cNvSpPr/>
            <p:nvPr/>
          </p:nvSpPr>
          <p:spPr>
            <a:xfrm>
              <a:off x="8258081" y="3863289"/>
              <a:ext cx="4875" cy="4875"/>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4"/>
            <p:cNvSpPr/>
            <p:nvPr/>
          </p:nvSpPr>
          <p:spPr>
            <a:xfrm>
              <a:off x="8232848" y="3801805"/>
              <a:ext cx="4096" cy="3400"/>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4"/>
            <p:cNvSpPr/>
            <p:nvPr/>
          </p:nvSpPr>
          <p:spPr>
            <a:xfrm>
              <a:off x="8213596" y="3831912"/>
              <a:ext cx="4096" cy="3154"/>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4"/>
            <p:cNvSpPr/>
            <p:nvPr/>
          </p:nvSpPr>
          <p:spPr>
            <a:xfrm>
              <a:off x="8229367" y="3848666"/>
              <a:ext cx="5325" cy="4096"/>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4"/>
            <p:cNvSpPr/>
            <p:nvPr/>
          </p:nvSpPr>
          <p:spPr>
            <a:xfrm>
              <a:off x="8213473" y="3803321"/>
              <a:ext cx="3236" cy="3113"/>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4"/>
            <p:cNvSpPr/>
            <p:nvPr/>
          </p:nvSpPr>
          <p:spPr>
            <a:xfrm>
              <a:off x="8174150" y="3864108"/>
              <a:ext cx="3932" cy="3850"/>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4"/>
            <p:cNvSpPr/>
            <p:nvPr/>
          </p:nvSpPr>
          <p:spPr>
            <a:xfrm>
              <a:off x="8170135" y="3936775"/>
              <a:ext cx="4547" cy="5612"/>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4"/>
            <p:cNvSpPr/>
            <p:nvPr/>
          </p:nvSpPr>
          <p:spPr>
            <a:xfrm>
              <a:off x="8200038" y="3923913"/>
              <a:ext cx="2622" cy="3154"/>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4"/>
            <p:cNvSpPr/>
            <p:nvPr/>
          </p:nvSpPr>
          <p:spPr>
            <a:xfrm>
              <a:off x="8212490" y="3947671"/>
              <a:ext cx="3605" cy="27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4"/>
            <p:cNvSpPr/>
            <p:nvPr/>
          </p:nvSpPr>
          <p:spPr>
            <a:xfrm>
              <a:off x="8227155" y="3952299"/>
              <a:ext cx="4629" cy="9176"/>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4"/>
            <p:cNvSpPr/>
            <p:nvPr/>
          </p:nvSpPr>
          <p:spPr>
            <a:xfrm>
              <a:off x="8227687" y="3916171"/>
              <a:ext cx="5038" cy="4055"/>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4"/>
            <p:cNvSpPr/>
            <p:nvPr/>
          </p:nvSpPr>
          <p:spPr>
            <a:xfrm>
              <a:off x="8245915" y="3969012"/>
              <a:ext cx="4915" cy="4588"/>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4"/>
            <p:cNvSpPr/>
            <p:nvPr/>
          </p:nvSpPr>
          <p:spPr>
            <a:xfrm>
              <a:off x="8207943" y="3955126"/>
              <a:ext cx="4588" cy="4752"/>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4"/>
            <p:cNvSpPr/>
            <p:nvPr/>
          </p:nvSpPr>
          <p:spPr>
            <a:xfrm>
              <a:off x="8171282" y="3952013"/>
              <a:ext cx="9585" cy="6718"/>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4"/>
            <p:cNvSpPr/>
            <p:nvPr/>
          </p:nvSpPr>
          <p:spPr>
            <a:xfrm>
              <a:off x="8199546" y="3925428"/>
              <a:ext cx="5694" cy="4260"/>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4"/>
            <p:cNvSpPr/>
            <p:nvPr/>
          </p:nvSpPr>
          <p:spPr>
            <a:xfrm>
              <a:off x="8196146" y="4020132"/>
              <a:ext cx="3932" cy="3605"/>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4"/>
            <p:cNvSpPr/>
            <p:nvPr/>
          </p:nvSpPr>
          <p:spPr>
            <a:xfrm>
              <a:off x="8174150" y="4006041"/>
              <a:ext cx="65991" cy="6595"/>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4"/>
            <p:cNvSpPr/>
            <p:nvPr/>
          </p:nvSpPr>
          <p:spPr>
            <a:xfrm>
              <a:off x="8220437" y="3989370"/>
              <a:ext cx="9995" cy="2499"/>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4"/>
            <p:cNvSpPr/>
            <p:nvPr/>
          </p:nvSpPr>
          <p:spPr>
            <a:xfrm>
              <a:off x="8211220" y="3923135"/>
              <a:ext cx="3236" cy="164"/>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4"/>
            <p:cNvSpPr/>
            <p:nvPr/>
          </p:nvSpPr>
          <p:spPr>
            <a:xfrm>
              <a:off x="8183694" y="4072482"/>
              <a:ext cx="18474" cy="3973"/>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4"/>
            <p:cNvSpPr/>
            <p:nvPr/>
          </p:nvSpPr>
          <p:spPr>
            <a:xfrm>
              <a:off x="8165670" y="4118523"/>
              <a:ext cx="20235" cy="4629"/>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4"/>
            <p:cNvSpPr/>
            <p:nvPr/>
          </p:nvSpPr>
          <p:spPr>
            <a:xfrm>
              <a:off x="7787343" y="3085627"/>
              <a:ext cx="127721" cy="140870"/>
            </a:xfrm>
            <a:custGeom>
              <a:rect b="b" l="l" r="r" t="t"/>
              <a:pathLst>
                <a:path extrusionOk="0" h="3439" w="3118">
                  <a:moveTo>
                    <a:pt x="2689" y="0"/>
                  </a:moveTo>
                  <a:cubicBezTo>
                    <a:pt x="2671" y="0"/>
                    <a:pt x="2653" y="15"/>
                    <a:pt x="2660" y="39"/>
                  </a:cubicBezTo>
                  <a:cubicBezTo>
                    <a:pt x="2940" y="978"/>
                    <a:pt x="2842" y="1898"/>
                    <a:pt x="1961" y="2454"/>
                  </a:cubicBezTo>
                  <a:cubicBezTo>
                    <a:pt x="1685" y="2628"/>
                    <a:pt x="1425" y="2750"/>
                    <a:pt x="1097" y="2782"/>
                  </a:cubicBezTo>
                  <a:cubicBezTo>
                    <a:pt x="782" y="2812"/>
                    <a:pt x="438" y="2927"/>
                    <a:pt x="125" y="2927"/>
                  </a:cubicBezTo>
                  <a:cubicBezTo>
                    <a:pt x="120" y="2927"/>
                    <a:pt x="115" y="2927"/>
                    <a:pt x="110" y="2927"/>
                  </a:cubicBezTo>
                  <a:cubicBezTo>
                    <a:pt x="28" y="2927"/>
                    <a:pt x="0" y="3026"/>
                    <a:pt x="48" y="3082"/>
                  </a:cubicBezTo>
                  <a:cubicBezTo>
                    <a:pt x="279" y="3356"/>
                    <a:pt x="586" y="3438"/>
                    <a:pt x="925" y="3438"/>
                  </a:cubicBezTo>
                  <a:cubicBezTo>
                    <a:pt x="995" y="3438"/>
                    <a:pt x="1068" y="3435"/>
                    <a:pt x="1141" y="3428"/>
                  </a:cubicBezTo>
                  <a:cubicBezTo>
                    <a:pt x="1649" y="3390"/>
                    <a:pt x="1899" y="3192"/>
                    <a:pt x="2258" y="2836"/>
                  </a:cubicBezTo>
                  <a:cubicBezTo>
                    <a:pt x="3035" y="2067"/>
                    <a:pt x="3118" y="1006"/>
                    <a:pt x="2719" y="23"/>
                  </a:cubicBezTo>
                  <a:cubicBezTo>
                    <a:pt x="2714" y="7"/>
                    <a:pt x="2702" y="0"/>
                    <a:pt x="2689" y="0"/>
                  </a:cubicBezTo>
                  <a:close/>
                </a:path>
              </a:pathLst>
            </a:custGeom>
            <a:solidFill>
              <a:srgbClr val="90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7" name="Google Shape;2077;p44"/>
          <p:cNvSpPr txBox="1"/>
          <p:nvPr/>
        </p:nvSpPr>
        <p:spPr>
          <a:xfrm>
            <a:off x="5879500" y="4350871"/>
            <a:ext cx="864000" cy="212700"/>
          </a:xfrm>
          <a:prstGeom prst="rect">
            <a:avLst/>
          </a:prstGeom>
          <a:noFill/>
          <a:ln>
            <a:noFill/>
          </a:ln>
        </p:spPr>
        <p:txBody>
          <a:bodyPr anchorCtr="0" anchor="ctr" bIns="0" lIns="91425" spcFirstLastPara="1" rIns="0" wrap="square" tIns="6350">
            <a:noAutofit/>
          </a:bodyPr>
          <a:lstStyle/>
          <a:p>
            <a:pPr indent="0" lvl="0" marL="0" marR="0" rtl="0" algn="r">
              <a:lnSpc>
                <a:spcPct val="100000"/>
              </a:lnSpc>
              <a:spcBef>
                <a:spcPts val="0"/>
              </a:spcBef>
              <a:spcAft>
                <a:spcPts val="0"/>
              </a:spcAft>
              <a:buNone/>
            </a:pPr>
            <a:r>
              <a:t/>
            </a:r>
            <a:endParaRPr>
              <a:solidFill>
                <a:srgbClr val="2A2929"/>
              </a:solidFill>
              <a:latin typeface="Barlow"/>
              <a:ea typeface="Barlow"/>
              <a:cs typeface="Barlow"/>
              <a:sym typeface="Barlow"/>
            </a:endParaRPr>
          </a:p>
        </p:txBody>
      </p:sp>
      <p:pic>
        <p:nvPicPr>
          <p:cNvPr id="2078" name="Google Shape;2078;p44"/>
          <p:cNvPicPr preferRelativeResize="0"/>
          <p:nvPr/>
        </p:nvPicPr>
        <p:blipFill>
          <a:blip r:embed="rId3">
            <a:alphaModFix/>
          </a:blip>
          <a:stretch>
            <a:fillRect/>
          </a:stretch>
        </p:blipFill>
        <p:spPr>
          <a:xfrm>
            <a:off x="2715375" y="2048025"/>
            <a:ext cx="5755524" cy="2597925"/>
          </a:xfrm>
          <a:prstGeom prst="rect">
            <a:avLst/>
          </a:prstGeom>
          <a:noFill/>
          <a:ln>
            <a:noFill/>
          </a:ln>
        </p:spPr>
      </p:pic>
      <p:sp>
        <p:nvSpPr>
          <p:cNvPr id="2079" name="Google Shape;2079;p44"/>
          <p:cNvSpPr/>
          <p:nvPr/>
        </p:nvSpPr>
        <p:spPr>
          <a:xfrm>
            <a:off x="2909900" y="2088625"/>
            <a:ext cx="4449300" cy="63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4"/>
          <p:cNvSpPr/>
          <p:nvPr/>
        </p:nvSpPr>
        <p:spPr>
          <a:xfrm>
            <a:off x="2909900" y="2766050"/>
            <a:ext cx="5410500" cy="1843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4"/>
          <p:cNvSpPr txBox="1"/>
          <p:nvPr/>
        </p:nvSpPr>
        <p:spPr>
          <a:xfrm>
            <a:off x="6507850" y="2205775"/>
            <a:ext cx="9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Group 1</a:t>
            </a:r>
            <a:endParaRPr>
              <a:solidFill>
                <a:schemeClr val="dk1"/>
              </a:solidFill>
              <a:latin typeface="Barlow"/>
              <a:ea typeface="Barlow"/>
              <a:cs typeface="Barlow"/>
              <a:sym typeface="Barlow"/>
            </a:endParaRPr>
          </a:p>
        </p:txBody>
      </p:sp>
      <p:sp>
        <p:nvSpPr>
          <p:cNvPr id="2082" name="Google Shape;2082;p44"/>
          <p:cNvSpPr txBox="1"/>
          <p:nvPr/>
        </p:nvSpPr>
        <p:spPr>
          <a:xfrm>
            <a:off x="7536725" y="3835375"/>
            <a:ext cx="9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arlow"/>
                <a:ea typeface="Barlow"/>
                <a:cs typeface="Barlow"/>
                <a:sym typeface="Barlow"/>
              </a:rPr>
              <a:t>Group 2</a:t>
            </a:r>
            <a:endParaRPr>
              <a:solidFill>
                <a:schemeClr val="dk1"/>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45"/>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 of grouping similar/duplicate items</a:t>
            </a:r>
            <a:endParaRPr/>
          </a:p>
        </p:txBody>
      </p:sp>
      <p:sp>
        <p:nvSpPr>
          <p:cNvPr id="2088" name="Google Shape;2088;p45"/>
          <p:cNvSpPr txBox="1"/>
          <p:nvPr/>
        </p:nvSpPr>
        <p:spPr>
          <a:xfrm>
            <a:off x="262475" y="1752000"/>
            <a:ext cx="3778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Old </a:t>
            </a:r>
            <a:r>
              <a:rPr lang="en">
                <a:latin typeface="Barlow"/>
                <a:ea typeface="Barlow"/>
                <a:cs typeface="Barlow"/>
                <a:sym typeface="Barlow"/>
              </a:rPr>
              <a:t>number of</a:t>
            </a:r>
            <a:r>
              <a:rPr lang="en">
                <a:latin typeface="Barlow"/>
                <a:ea typeface="Barlow"/>
                <a:cs typeface="Barlow"/>
                <a:sym typeface="Barlow"/>
              </a:rPr>
              <a:t> unique Items in dataset = 6336</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Similarity Threshold = 80%</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New number = 4200</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Reduction of 2136 items</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34% reduction in unique items by grouping similar/ duplicate items.</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grpSp>
        <p:nvGrpSpPr>
          <p:cNvPr id="2089" name="Google Shape;2089;p45"/>
          <p:cNvGrpSpPr/>
          <p:nvPr/>
        </p:nvGrpSpPr>
        <p:grpSpPr>
          <a:xfrm>
            <a:off x="7694009" y="1749404"/>
            <a:ext cx="1262864" cy="2985568"/>
            <a:chOff x="4561400" y="3218425"/>
            <a:chExt cx="926125" cy="2189475"/>
          </a:xfrm>
        </p:grpSpPr>
        <p:sp>
          <p:nvSpPr>
            <p:cNvPr id="2090" name="Google Shape;2090;p45"/>
            <p:cNvSpPr/>
            <p:nvPr/>
          </p:nvSpPr>
          <p:spPr>
            <a:xfrm>
              <a:off x="4801175" y="4360700"/>
              <a:ext cx="478625" cy="971100"/>
            </a:xfrm>
            <a:custGeom>
              <a:rect b="b" l="l" r="r" t="t"/>
              <a:pathLst>
                <a:path extrusionOk="0" h="38844" w="19145">
                  <a:moveTo>
                    <a:pt x="4334" y="1"/>
                  </a:moveTo>
                  <a:cubicBezTo>
                    <a:pt x="3352" y="1"/>
                    <a:pt x="2685" y="87"/>
                    <a:pt x="2685" y="87"/>
                  </a:cubicBezTo>
                  <a:lnTo>
                    <a:pt x="0" y="2419"/>
                  </a:lnTo>
                  <a:cubicBezTo>
                    <a:pt x="174" y="2536"/>
                    <a:pt x="2510" y="19816"/>
                    <a:pt x="3151" y="25535"/>
                  </a:cubicBezTo>
                  <a:cubicBezTo>
                    <a:pt x="3792" y="31257"/>
                    <a:pt x="3676" y="36511"/>
                    <a:pt x="3676" y="36511"/>
                  </a:cubicBezTo>
                  <a:lnTo>
                    <a:pt x="5079" y="36919"/>
                  </a:lnTo>
                  <a:cubicBezTo>
                    <a:pt x="5079" y="36919"/>
                    <a:pt x="6128" y="36567"/>
                    <a:pt x="5836" y="35810"/>
                  </a:cubicBezTo>
                  <a:cubicBezTo>
                    <a:pt x="5544" y="35049"/>
                    <a:pt x="4609" y="33241"/>
                    <a:pt x="5019" y="33008"/>
                  </a:cubicBezTo>
                  <a:cubicBezTo>
                    <a:pt x="5427" y="32772"/>
                    <a:pt x="6245" y="32364"/>
                    <a:pt x="5952" y="31197"/>
                  </a:cubicBezTo>
                  <a:cubicBezTo>
                    <a:pt x="5660" y="30030"/>
                    <a:pt x="5427" y="3531"/>
                    <a:pt x="5427" y="3530"/>
                  </a:cubicBezTo>
                  <a:lnTo>
                    <a:pt x="5427" y="3530"/>
                  </a:lnTo>
                  <a:cubicBezTo>
                    <a:pt x="5428" y="3531"/>
                    <a:pt x="15233" y="29329"/>
                    <a:pt x="16167" y="32074"/>
                  </a:cubicBezTo>
                  <a:cubicBezTo>
                    <a:pt x="17101" y="34816"/>
                    <a:pt x="15642" y="33998"/>
                    <a:pt x="16110" y="34932"/>
                  </a:cubicBezTo>
                  <a:cubicBezTo>
                    <a:pt x="16576" y="35866"/>
                    <a:pt x="17337" y="37152"/>
                    <a:pt x="17337" y="37152"/>
                  </a:cubicBezTo>
                  <a:cubicBezTo>
                    <a:pt x="17337" y="37152"/>
                    <a:pt x="16928" y="37561"/>
                    <a:pt x="17337" y="38202"/>
                  </a:cubicBezTo>
                  <a:lnTo>
                    <a:pt x="17743" y="38843"/>
                  </a:lnTo>
                  <a:lnTo>
                    <a:pt x="19145" y="37617"/>
                  </a:lnTo>
                  <a:cubicBezTo>
                    <a:pt x="19145" y="37617"/>
                    <a:pt x="13891" y="13977"/>
                    <a:pt x="10449" y="1663"/>
                  </a:cubicBezTo>
                  <a:cubicBezTo>
                    <a:pt x="8674" y="258"/>
                    <a:pt x="6032" y="1"/>
                    <a:pt x="4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5"/>
            <p:cNvSpPr/>
            <p:nvPr/>
          </p:nvSpPr>
          <p:spPr>
            <a:xfrm>
              <a:off x="4561400" y="3817775"/>
              <a:ext cx="277850" cy="386300"/>
            </a:xfrm>
            <a:custGeom>
              <a:rect b="b" l="l" r="r" t="t"/>
              <a:pathLst>
                <a:path extrusionOk="0" h="15452" w="11114">
                  <a:moveTo>
                    <a:pt x="4057" y="0"/>
                  </a:moveTo>
                  <a:lnTo>
                    <a:pt x="2632" y="155"/>
                  </a:lnTo>
                  <a:cubicBezTo>
                    <a:pt x="2632" y="155"/>
                    <a:pt x="1" y="10930"/>
                    <a:pt x="1177" y="15451"/>
                  </a:cubicBezTo>
                  <a:cubicBezTo>
                    <a:pt x="5667" y="14179"/>
                    <a:pt x="9567" y="11578"/>
                    <a:pt x="9567" y="11578"/>
                  </a:cubicBezTo>
                  <a:lnTo>
                    <a:pt x="11114" y="6099"/>
                  </a:lnTo>
                  <a:lnTo>
                    <a:pt x="5821" y="4461"/>
                  </a:lnTo>
                  <a:cubicBezTo>
                    <a:pt x="5727" y="4489"/>
                    <a:pt x="4800" y="6533"/>
                    <a:pt x="4644" y="6966"/>
                  </a:cubicBezTo>
                  <a:cubicBezTo>
                    <a:pt x="4271" y="3777"/>
                    <a:pt x="4057" y="0"/>
                    <a:pt x="4057"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5"/>
            <p:cNvSpPr/>
            <p:nvPr/>
          </p:nvSpPr>
          <p:spPr>
            <a:xfrm>
              <a:off x="5078400" y="3999675"/>
              <a:ext cx="238400" cy="232425"/>
            </a:xfrm>
            <a:custGeom>
              <a:rect b="b" l="l" r="r" t="t"/>
              <a:pathLst>
                <a:path extrusionOk="0" h="9297" w="9536">
                  <a:moveTo>
                    <a:pt x="5695" y="0"/>
                  </a:moveTo>
                  <a:lnTo>
                    <a:pt x="1393" y="92"/>
                  </a:lnTo>
                  <a:lnTo>
                    <a:pt x="840" y="3253"/>
                  </a:lnTo>
                  <a:lnTo>
                    <a:pt x="2048" y="695"/>
                  </a:lnTo>
                  <a:lnTo>
                    <a:pt x="3147" y="4042"/>
                  </a:lnTo>
                  <a:lnTo>
                    <a:pt x="663" y="4264"/>
                  </a:lnTo>
                  <a:lnTo>
                    <a:pt x="1" y="8049"/>
                  </a:lnTo>
                  <a:cubicBezTo>
                    <a:pt x="1" y="8049"/>
                    <a:pt x="3533" y="9297"/>
                    <a:pt x="7327" y="9297"/>
                  </a:cubicBezTo>
                  <a:cubicBezTo>
                    <a:pt x="7926" y="9297"/>
                    <a:pt x="8531" y="9266"/>
                    <a:pt x="9131" y="9194"/>
                  </a:cubicBezTo>
                  <a:cubicBezTo>
                    <a:pt x="9536" y="5292"/>
                    <a:pt x="8049" y="589"/>
                    <a:pt x="8049" y="589"/>
                  </a:cubicBezTo>
                  <a:lnTo>
                    <a:pt x="5695" y="0"/>
                  </a:ln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5"/>
            <p:cNvSpPr/>
            <p:nvPr/>
          </p:nvSpPr>
          <p:spPr>
            <a:xfrm>
              <a:off x="4687525" y="3648100"/>
              <a:ext cx="606375" cy="813925"/>
            </a:xfrm>
            <a:custGeom>
              <a:rect b="b" l="l" r="r" t="t"/>
              <a:pathLst>
                <a:path extrusionOk="0" h="32557" w="24255">
                  <a:moveTo>
                    <a:pt x="13666" y="1"/>
                  </a:moveTo>
                  <a:lnTo>
                    <a:pt x="8085" y="1230"/>
                  </a:lnTo>
                  <a:cubicBezTo>
                    <a:pt x="3824" y="4831"/>
                    <a:pt x="1" y="11071"/>
                    <a:pt x="1" y="11071"/>
                  </a:cubicBezTo>
                  <a:cubicBezTo>
                    <a:pt x="1" y="11071"/>
                    <a:pt x="1231" y="12302"/>
                    <a:pt x="2331" y="13224"/>
                  </a:cubicBezTo>
                  <a:cubicBezTo>
                    <a:pt x="1541" y="16124"/>
                    <a:pt x="2112" y="26491"/>
                    <a:pt x="3208" y="30885"/>
                  </a:cubicBezTo>
                  <a:cubicBezTo>
                    <a:pt x="4039" y="31688"/>
                    <a:pt x="6906" y="32556"/>
                    <a:pt x="10014" y="32556"/>
                  </a:cubicBezTo>
                  <a:cubicBezTo>
                    <a:pt x="12009" y="32556"/>
                    <a:pt x="14102" y="32199"/>
                    <a:pt x="15819" y="31237"/>
                  </a:cubicBezTo>
                  <a:cubicBezTo>
                    <a:pt x="15509" y="26755"/>
                    <a:pt x="18014" y="15772"/>
                    <a:pt x="18014" y="15772"/>
                  </a:cubicBezTo>
                  <a:cubicBezTo>
                    <a:pt x="18014" y="15772"/>
                    <a:pt x="18279" y="15791"/>
                    <a:pt x="18716" y="15791"/>
                  </a:cubicBezTo>
                  <a:cubicBezTo>
                    <a:pt x="19918" y="15791"/>
                    <a:pt x="22417" y="15649"/>
                    <a:pt x="24255" y="14585"/>
                  </a:cubicBezTo>
                  <a:cubicBezTo>
                    <a:pt x="21443" y="3253"/>
                    <a:pt x="13666" y="1"/>
                    <a:pt x="13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5"/>
            <p:cNvSpPr/>
            <p:nvPr/>
          </p:nvSpPr>
          <p:spPr>
            <a:xfrm>
              <a:off x="4898425" y="3218425"/>
              <a:ext cx="183425" cy="248950"/>
            </a:xfrm>
            <a:custGeom>
              <a:rect b="b" l="l" r="r" t="t"/>
              <a:pathLst>
                <a:path extrusionOk="0" h="9958" w="7337">
                  <a:moveTo>
                    <a:pt x="1157" y="0"/>
                  </a:moveTo>
                  <a:cubicBezTo>
                    <a:pt x="909" y="0"/>
                    <a:pt x="869" y="179"/>
                    <a:pt x="737" y="510"/>
                  </a:cubicBezTo>
                  <a:cubicBezTo>
                    <a:pt x="477" y="1169"/>
                    <a:pt x="0" y="3755"/>
                    <a:pt x="132" y="4495"/>
                  </a:cubicBezTo>
                  <a:cubicBezTo>
                    <a:pt x="153" y="4615"/>
                    <a:pt x="181" y="4665"/>
                    <a:pt x="212" y="4665"/>
                  </a:cubicBezTo>
                  <a:cubicBezTo>
                    <a:pt x="371" y="4665"/>
                    <a:pt x="622" y="3409"/>
                    <a:pt x="657" y="3409"/>
                  </a:cubicBezTo>
                  <a:cubicBezTo>
                    <a:pt x="659" y="3409"/>
                    <a:pt x="659" y="3411"/>
                    <a:pt x="660" y="3413"/>
                  </a:cubicBezTo>
                  <a:cubicBezTo>
                    <a:pt x="685" y="3519"/>
                    <a:pt x="265" y="5049"/>
                    <a:pt x="737" y="6289"/>
                  </a:cubicBezTo>
                  <a:lnTo>
                    <a:pt x="5832" y="9957"/>
                  </a:lnTo>
                  <a:lnTo>
                    <a:pt x="7337" y="4520"/>
                  </a:lnTo>
                  <a:cubicBezTo>
                    <a:pt x="7337" y="4520"/>
                    <a:pt x="4751" y="1328"/>
                    <a:pt x="2823" y="563"/>
                  </a:cubicBezTo>
                  <a:cubicBezTo>
                    <a:pt x="1860" y="179"/>
                    <a:pt x="1405" y="0"/>
                    <a:pt x="11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5"/>
            <p:cNvSpPr/>
            <p:nvPr/>
          </p:nvSpPr>
          <p:spPr>
            <a:xfrm>
              <a:off x="4887075" y="3257925"/>
              <a:ext cx="170125" cy="439750"/>
            </a:xfrm>
            <a:custGeom>
              <a:rect b="b" l="l" r="r" t="t"/>
              <a:pathLst>
                <a:path extrusionOk="0" h="17590" w="6805">
                  <a:moveTo>
                    <a:pt x="3169" y="1"/>
                  </a:moveTo>
                  <a:cubicBezTo>
                    <a:pt x="3126" y="1"/>
                    <a:pt x="3083" y="4"/>
                    <a:pt x="3041" y="12"/>
                  </a:cubicBezTo>
                  <a:cubicBezTo>
                    <a:pt x="1604" y="272"/>
                    <a:pt x="1505" y="2630"/>
                    <a:pt x="1505" y="2630"/>
                  </a:cubicBezTo>
                  <a:cubicBezTo>
                    <a:pt x="1505" y="2630"/>
                    <a:pt x="131" y="9698"/>
                    <a:pt x="64" y="11823"/>
                  </a:cubicBezTo>
                  <a:cubicBezTo>
                    <a:pt x="6" y="13771"/>
                    <a:pt x="438" y="13854"/>
                    <a:pt x="512" y="13854"/>
                  </a:cubicBezTo>
                  <a:cubicBezTo>
                    <a:pt x="518" y="13854"/>
                    <a:pt x="522" y="13853"/>
                    <a:pt x="522" y="13853"/>
                  </a:cubicBezTo>
                  <a:lnTo>
                    <a:pt x="522" y="13853"/>
                  </a:lnTo>
                  <a:lnTo>
                    <a:pt x="0" y="17028"/>
                  </a:lnTo>
                  <a:cubicBezTo>
                    <a:pt x="0" y="17028"/>
                    <a:pt x="893" y="17590"/>
                    <a:pt x="2139" y="17590"/>
                  </a:cubicBezTo>
                  <a:cubicBezTo>
                    <a:pt x="3180" y="17590"/>
                    <a:pt x="4470" y="17197"/>
                    <a:pt x="5691" y="15752"/>
                  </a:cubicBezTo>
                  <a:cubicBezTo>
                    <a:pt x="5824" y="10875"/>
                    <a:pt x="6805" y="4103"/>
                    <a:pt x="6805" y="4103"/>
                  </a:cubicBezTo>
                  <a:cubicBezTo>
                    <a:pt x="6805" y="4103"/>
                    <a:pt x="4615" y="1"/>
                    <a:pt x="3169" y="1"/>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5"/>
            <p:cNvSpPr/>
            <p:nvPr/>
          </p:nvSpPr>
          <p:spPr>
            <a:xfrm>
              <a:off x="5035950" y="3447950"/>
              <a:ext cx="67550" cy="57675"/>
            </a:xfrm>
            <a:custGeom>
              <a:rect b="b" l="l" r="r" t="t"/>
              <a:pathLst>
                <a:path extrusionOk="0" h="2307" w="2702">
                  <a:moveTo>
                    <a:pt x="1879" y="0"/>
                  </a:moveTo>
                  <a:cubicBezTo>
                    <a:pt x="1874" y="0"/>
                    <a:pt x="1869" y="1"/>
                    <a:pt x="1864" y="1"/>
                  </a:cubicBezTo>
                  <a:cubicBezTo>
                    <a:pt x="916" y="36"/>
                    <a:pt x="32" y="723"/>
                    <a:pt x="32" y="723"/>
                  </a:cubicBezTo>
                  <a:lnTo>
                    <a:pt x="1" y="2193"/>
                  </a:lnTo>
                  <a:cubicBezTo>
                    <a:pt x="212" y="2272"/>
                    <a:pt x="410" y="2307"/>
                    <a:pt x="595" y="2307"/>
                  </a:cubicBezTo>
                  <a:cubicBezTo>
                    <a:pt x="2093" y="2307"/>
                    <a:pt x="2702" y="0"/>
                    <a:pt x="1879"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5"/>
            <p:cNvSpPr/>
            <p:nvPr/>
          </p:nvSpPr>
          <p:spPr>
            <a:xfrm>
              <a:off x="4850925" y="3427775"/>
              <a:ext cx="54925" cy="61825"/>
            </a:xfrm>
            <a:custGeom>
              <a:rect b="b" l="l" r="r" t="t"/>
              <a:pathLst>
                <a:path extrusionOk="0" h="2473" w="2197">
                  <a:moveTo>
                    <a:pt x="912" y="0"/>
                  </a:moveTo>
                  <a:cubicBezTo>
                    <a:pt x="851" y="0"/>
                    <a:pt x="788" y="7"/>
                    <a:pt x="724" y="22"/>
                  </a:cubicBezTo>
                  <a:cubicBezTo>
                    <a:pt x="0" y="196"/>
                    <a:pt x="149" y="2472"/>
                    <a:pt x="1418" y="2472"/>
                  </a:cubicBezTo>
                  <a:cubicBezTo>
                    <a:pt x="1582" y="2472"/>
                    <a:pt x="1765" y="2434"/>
                    <a:pt x="1968" y="2348"/>
                  </a:cubicBezTo>
                  <a:lnTo>
                    <a:pt x="2196" y="973"/>
                  </a:lnTo>
                  <a:cubicBezTo>
                    <a:pt x="2196" y="973"/>
                    <a:pt x="1639" y="0"/>
                    <a:pt x="912"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5"/>
            <p:cNvSpPr/>
            <p:nvPr/>
          </p:nvSpPr>
          <p:spPr>
            <a:xfrm>
              <a:off x="4969700" y="3250200"/>
              <a:ext cx="92350" cy="159800"/>
            </a:xfrm>
            <a:custGeom>
              <a:rect b="b" l="l" r="r" t="t"/>
              <a:pathLst>
                <a:path extrusionOk="0" h="6392" w="3694">
                  <a:moveTo>
                    <a:pt x="468" y="0"/>
                  </a:moveTo>
                  <a:cubicBezTo>
                    <a:pt x="23" y="0"/>
                    <a:pt x="0" y="557"/>
                    <a:pt x="0" y="557"/>
                  </a:cubicBezTo>
                  <a:cubicBezTo>
                    <a:pt x="0" y="557"/>
                    <a:pt x="289" y="3302"/>
                    <a:pt x="843" y="4201"/>
                  </a:cubicBezTo>
                  <a:cubicBezTo>
                    <a:pt x="966" y="4400"/>
                    <a:pt x="1057" y="4483"/>
                    <a:pt x="1122" y="4483"/>
                  </a:cubicBezTo>
                  <a:cubicBezTo>
                    <a:pt x="1350" y="4483"/>
                    <a:pt x="1258" y="3454"/>
                    <a:pt x="1135" y="2777"/>
                  </a:cubicBezTo>
                  <a:lnTo>
                    <a:pt x="1135" y="2777"/>
                  </a:lnTo>
                  <a:cubicBezTo>
                    <a:pt x="1636" y="5364"/>
                    <a:pt x="2929" y="6258"/>
                    <a:pt x="3274" y="6392"/>
                  </a:cubicBezTo>
                  <a:cubicBezTo>
                    <a:pt x="3693" y="4359"/>
                    <a:pt x="3693" y="3725"/>
                    <a:pt x="3693" y="3725"/>
                  </a:cubicBezTo>
                  <a:cubicBezTo>
                    <a:pt x="3693" y="3725"/>
                    <a:pt x="1029" y="57"/>
                    <a:pt x="529" y="4"/>
                  </a:cubicBezTo>
                  <a:cubicBezTo>
                    <a:pt x="508" y="2"/>
                    <a:pt x="488" y="0"/>
                    <a:pt x="4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5"/>
            <p:cNvSpPr/>
            <p:nvPr/>
          </p:nvSpPr>
          <p:spPr>
            <a:xfrm>
              <a:off x="4915250" y="3243925"/>
              <a:ext cx="74225" cy="124075"/>
            </a:xfrm>
            <a:custGeom>
              <a:rect b="b" l="l" r="r" t="t"/>
              <a:pathLst>
                <a:path extrusionOk="0" h="4963" w="2969">
                  <a:moveTo>
                    <a:pt x="1160" y="1"/>
                  </a:moveTo>
                  <a:lnTo>
                    <a:pt x="121" y="1006"/>
                  </a:lnTo>
                  <a:lnTo>
                    <a:pt x="1" y="4963"/>
                  </a:lnTo>
                  <a:cubicBezTo>
                    <a:pt x="1" y="4963"/>
                    <a:pt x="716" y="2644"/>
                    <a:pt x="1196" y="1894"/>
                  </a:cubicBezTo>
                  <a:cubicBezTo>
                    <a:pt x="1671" y="1143"/>
                    <a:pt x="2355" y="1023"/>
                    <a:pt x="2355" y="1023"/>
                  </a:cubicBezTo>
                  <a:lnTo>
                    <a:pt x="2968" y="530"/>
                  </a:lnTo>
                  <a:cubicBezTo>
                    <a:pt x="2968" y="530"/>
                    <a:pt x="2510" y="206"/>
                    <a:pt x="2372" y="170"/>
                  </a:cubicBezTo>
                  <a:cubicBezTo>
                    <a:pt x="2235" y="139"/>
                    <a:pt x="1160" y="1"/>
                    <a:pt x="11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5"/>
            <p:cNvSpPr/>
            <p:nvPr/>
          </p:nvSpPr>
          <p:spPr>
            <a:xfrm>
              <a:off x="4577600" y="3550650"/>
              <a:ext cx="164700" cy="349075"/>
            </a:xfrm>
            <a:custGeom>
              <a:rect b="b" l="l" r="r" t="t"/>
              <a:pathLst>
                <a:path extrusionOk="0" h="13963" w="6588">
                  <a:moveTo>
                    <a:pt x="3805" y="0"/>
                  </a:moveTo>
                  <a:cubicBezTo>
                    <a:pt x="3800" y="0"/>
                    <a:pt x="3794" y="1"/>
                    <a:pt x="3789" y="1"/>
                  </a:cubicBezTo>
                  <a:cubicBezTo>
                    <a:pt x="3200" y="40"/>
                    <a:pt x="3049" y="699"/>
                    <a:pt x="3049" y="699"/>
                  </a:cubicBezTo>
                  <a:cubicBezTo>
                    <a:pt x="3049" y="699"/>
                    <a:pt x="3047" y="699"/>
                    <a:pt x="3044" y="699"/>
                  </a:cubicBezTo>
                  <a:cubicBezTo>
                    <a:pt x="2975" y="699"/>
                    <a:pt x="2251" y="718"/>
                    <a:pt x="2013" y="1516"/>
                  </a:cubicBezTo>
                  <a:cubicBezTo>
                    <a:pt x="1308" y="1988"/>
                    <a:pt x="748" y="4060"/>
                    <a:pt x="670" y="6415"/>
                  </a:cubicBezTo>
                  <a:cubicBezTo>
                    <a:pt x="0" y="9318"/>
                    <a:pt x="550" y="10354"/>
                    <a:pt x="2083" y="10745"/>
                  </a:cubicBezTo>
                  <a:cubicBezTo>
                    <a:pt x="2044" y="11647"/>
                    <a:pt x="1963" y="13726"/>
                    <a:pt x="1963" y="13726"/>
                  </a:cubicBezTo>
                  <a:lnTo>
                    <a:pt x="3222" y="13962"/>
                  </a:lnTo>
                  <a:lnTo>
                    <a:pt x="3299" y="11136"/>
                  </a:lnTo>
                  <a:cubicBezTo>
                    <a:pt x="3299" y="11136"/>
                    <a:pt x="4557" y="10639"/>
                    <a:pt x="5135" y="9487"/>
                  </a:cubicBezTo>
                  <a:cubicBezTo>
                    <a:pt x="5406" y="8941"/>
                    <a:pt x="5315" y="7450"/>
                    <a:pt x="5744" y="6390"/>
                  </a:cubicBezTo>
                  <a:cubicBezTo>
                    <a:pt x="6115" y="5483"/>
                    <a:pt x="6588" y="4740"/>
                    <a:pt x="6033" y="4740"/>
                  </a:cubicBezTo>
                  <a:cubicBezTo>
                    <a:pt x="5938" y="4740"/>
                    <a:pt x="5813" y="4761"/>
                    <a:pt x="5653" y="4808"/>
                  </a:cubicBezTo>
                  <a:cubicBezTo>
                    <a:pt x="5064" y="5079"/>
                    <a:pt x="4669" y="5904"/>
                    <a:pt x="4669" y="5904"/>
                  </a:cubicBezTo>
                  <a:cubicBezTo>
                    <a:pt x="4669" y="5904"/>
                    <a:pt x="5180" y="1629"/>
                    <a:pt x="5300" y="1118"/>
                  </a:cubicBezTo>
                  <a:cubicBezTo>
                    <a:pt x="5376" y="785"/>
                    <a:pt x="5319" y="568"/>
                    <a:pt x="5128" y="568"/>
                  </a:cubicBezTo>
                  <a:cubicBezTo>
                    <a:pt x="5027" y="568"/>
                    <a:pt x="4888" y="629"/>
                    <a:pt x="4712" y="766"/>
                  </a:cubicBezTo>
                  <a:cubicBezTo>
                    <a:pt x="4201" y="1157"/>
                    <a:pt x="3983" y="2006"/>
                    <a:pt x="3983" y="2006"/>
                  </a:cubicBezTo>
                  <a:cubicBezTo>
                    <a:pt x="3983" y="2006"/>
                    <a:pt x="4370" y="0"/>
                    <a:pt x="3805" y="0"/>
                  </a:cubicBezTo>
                  <a:close/>
                </a:path>
              </a:pathLst>
            </a:custGeom>
            <a:solidFill>
              <a:srgbClr val="F9C5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5"/>
            <p:cNvSpPr/>
            <p:nvPr/>
          </p:nvSpPr>
          <p:spPr>
            <a:xfrm>
              <a:off x="4630275" y="3694175"/>
              <a:ext cx="66100" cy="66100"/>
            </a:xfrm>
            <a:custGeom>
              <a:rect b="b" l="l" r="r" t="t"/>
              <a:pathLst>
                <a:path extrusionOk="0" h="2644" w="2644">
                  <a:moveTo>
                    <a:pt x="2644" y="0"/>
                  </a:moveTo>
                  <a:lnTo>
                    <a:pt x="2644" y="0"/>
                  </a:lnTo>
                  <a:cubicBezTo>
                    <a:pt x="2325" y="517"/>
                    <a:pt x="2058" y="1055"/>
                    <a:pt x="1808" y="1601"/>
                  </a:cubicBezTo>
                  <a:lnTo>
                    <a:pt x="1808" y="1601"/>
                  </a:lnTo>
                  <a:cubicBezTo>
                    <a:pt x="1728" y="1589"/>
                    <a:pt x="1649" y="1584"/>
                    <a:pt x="1572" y="1584"/>
                  </a:cubicBezTo>
                  <a:cubicBezTo>
                    <a:pt x="1482" y="1584"/>
                    <a:pt x="1394" y="1591"/>
                    <a:pt x="1305" y="1604"/>
                  </a:cubicBezTo>
                  <a:cubicBezTo>
                    <a:pt x="1111" y="1632"/>
                    <a:pt x="917" y="1692"/>
                    <a:pt x="744" y="1786"/>
                  </a:cubicBezTo>
                  <a:cubicBezTo>
                    <a:pt x="575" y="1885"/>
                    <a:pt x="417" y="2005"/>
                    <a:pt x="293" y="2157"/>
                  </a:cubicBezTo>
                  <a:cubicBezTo>
                    <a:pt x="170" y="2301"/>
                    <a:pt x="75" y="2471"/>
                    <a:pt x="1" y="2643"/>
                  </a:cubicBezTo>
                  <a:cubicBezTo>
                    <a:pt x="64" y="2573"/>
                    <a:pt x="121" y="2495"/>
                    <a:pt x="181" y="2428"/>
                  </a:cubicBezTo>
                  <a:cubicBezTo>
                    <a:pt x="248" y="2365"/>
                    <a:pt x="308" y="2294"/>
                    <a:pt x="381" y="2241"/>
                  </a:cubicBezTo>
                  <a:cubicBezTo>
                    <a:pt x="515" y="2121"/>
                    <a:pt x="671" y="2030"/>
                    <a:pt x="829" y="1960"/>
                  </a:cubicBezTo>
                  <a:cubicBezTo>
                    <a:pt x="991" y="1889"/>
                    <a:pt x="1160" y="1846"/>
                    <a:pt x="1333" y="1825"/>
                  </a:cubicBezTo>
                  <a:cubicBezTo>
                    <a:pt x="1395" y="1818"/>
                    <a:pt x="1458" y="1814"/>
                    <a:pt x="1521" y="1814"/>
                  </a:cubicBezTo>
                  <a:cubicBezTo>
                    <a:pt x="1634" y="1814"/>
                    <a:pt x="1746" y="1825"/>
                    <a:pt x="1847" y="1843"/>
                  </a:cubicBezTo>
                  <a:lnTo>
                    <a:pt x="1946" y="1857"/>
                  </a:lnTo>
                  <a:lnTo>
                    <a:pt x="1981" y="1776"/>
                  </a:lnTo>
                  <a:cubicBezTo>
                    <a:pt x="2232" y="1199"/>
                    <a:pt x="2464" y="610"/>
                    <a:pt x="2644"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5"/>
            <p:cNvSpPr/>
            <p:nvPr/>
          </p:nvSpPr>
          <p:spPr>
            <a:xfrm>
              <a:off x="4597950" y="3690975"/>
              <a:ext cx="90050" cy="10450"/>
            </a:xfrm>
            <a:custGeom>
              <a:rect b="b" l="l" r="r" t="t"/>
              <a:pathLst>
                <a:path extrusionOk="0" h="418" w="3602">
                  <a:moveTo>
                    <a:pt x="1368" y="1"/>
                  </a:moveTo>
                  <a:cubicBezTo>
                    <a:pt x="1214" y="1"/>
                    <a:pt x="1060" y="5"/>
                    <a:pt x="907" y="16"/>
                  </a:cubicBezTo>
                  <a:cubicBezTo>
                    <a:pt x="603" y="33"/>
                    <a:pt x="300" y="65"/>
                    <a:pt x="1" y="128"/>
                  </a:cubicBezTo>
                  <a:cubicBezTo>
                    <a:pt x="607" y="192"/>
                    <a:pt x="1209" y="210"/>
                    <a:pt x="1808" y="244"/>
                  </a:cubicBezTo>
                  <a:cubicBezTo>
                    <a:pt x="2108" y="259"/>
                    <a:pt x="2408" y="280"/>
                    <a:pt x="2704" y="304"/>
                  </a:cubicBezTo>
                  <a:cubicBezTo>
                    <a:pt x="3003" y="329"/>
                    <a:pt x="3299" y="361"/>
                    <a:pt x="3602" y="418"/>
                  </a:cubicBezTo>
                  <a:cubicBezTo>
                    <a:pt x="3330" y="265"/>
                    <a:pt x="3031" y="185"/>
                    <a:pt x="2732" y="122"/>
                  </a:cubicBezTo>
                  <a:cubicBezTo>
                    <a:pt x="2429" y="62"/>
                    <a:pt x="2125" y="29"/>
                    <a:pt x="1819" y="12"/>
                  </a:cubicBezTo>
                  <a:cubicBezTo>
                    <a:pt x="1670" y="5"/>
                    <a:pt x="1519" y="1"/>
                    <a:pt x="1368"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5"/>
            <p:cNvSpPr/>
            <p:nvPr/>
          </p:nvSpPr>
          <p:spPr>
            <a:xfrm>
              <a:off x="4662275" y="3589775"/>
              <a:ext cx="18525" cy="108375"/>
            </a:xfrm>
            <a:custGeom>
              <a:rect b="b" l="l" r="r" t="t"/>
              <a:pathLst>
                <a:path extrusionOk="0" h="4335" w="741">
                  <a:moveTo>
                    <a:pt x="740" y="0"/>
                  </a:moveTo>
                  <a:cubicBezTo>
                    <a:pt x="564" y="709"/>
                    <a:pt x="451" y="1428"/>
                    <a:pt x="331" y="2147"/>
                  </a:cubicBezTo>
                  <a:cubicBezTo>
                    <a:pt x="215" y="2866"/>
                    <a:pt x="102" y="3584"/>
                    <a:pt x="0" y="4307"/>
                  </a:cubicBezTo>
                  <a:lnTo>
                    <a:pt x="233" y="4334"/>
                  </a:lnTo>
                  <a:cubicBezTo>
                    <a:pt x="296" y="3609"/>
                    <a:pt x="370" y="2887"/>
                    <a:pt x="448" y="2161"/>
                  </a:cubicBezTo>
                  <a:cubicBezTo>
                    <a:pt x="529" y="1438"/>
                    <a:pt x="602" y="716"/>
                    <a:pt x="740"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5"/>
            <p:cNvSpPr/>
            <p:nvPr/>
          </p:nvSpPr>
          <p:spPr>
            <a:xfrm>
              <a:off x="4634600" y="3565725"/>
              <a:ext cx="23350" cy="127575"/>
            </a:xfrm>
            <a:custGeom>
              <a:rect b="b" l="l" r="r" t="t"/>
              <a:pathLst>
                <a:path extrusionOk="0" h="5103" w="934">
                  <a:moveTo>
                    <a:pt x="934" y="1"/>
                  </a:moveTo>
                  <a:cubicBezTo>
                    <a:pt x="779" y="403"/>
                    <a:pt x="701" y="829"/>
                    <a:pt x="614" y="1252"/>
                  </a:cubicBezTo>
                  <a:cubicBezTo>
                    <a:pt x="529" y="1674"/>
                    <a:pt x="455" y="2097"/>
                    <a:pt x="384" y="2524"/>
                  </a:cubicBezTo>
                  <a:cubicBezTo>
                    <a:pt x="244" y="3373"/>
                    <a:pt x="117" y="4226"/>
                    <a:pt x="0" y="5078"/>
                  </a:cubicBezTo>
                  <a:lnTo>
                    <a:pt x="233" y="5103"/>
                  </a:lnTo>
                  <a:cubicBezTo>
                    <a:pt x="311" y="4250"/>
                    <a:pt x="399" y="3394"/>
                    <a:pt x="501" y="2538"/>
                  </a:cubicBezTo>
                  <a:cubicBezTo>
                    <a:pt x="550" y="2112"/>
                    <a:pt x="607" y="1685"/>
                    <a:pt x="670" y="1263"/>
                  </a:cubicBezTo>
                  <a:cubicBezTo>
                    <a:pt x="740" y="840"/>
                    <a:pt x="797" y="409"/>
                    <a:pt x="934"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5"/>
            <p:cNvSpPr/>
            <p:nvPr/>
          </p:nvSpPr>
          <p:spPr>
            <a:xfrm>
              <a:off x="4608175" y="3588550"/>
              <a:ext cx="19775" cy="103525"/>
            </a:xfrm>
            <a:custGeom>
              <a:rect b="b" l="l" r="r" t="t"/>
              <a:pathLst>
                <a:path extrusionOk="0" h="4141" w="791">
                  <a:moveTo>
                    <a:pt x="790" y="0"/>
                  </a:moveTo>
                  <a:cubicBezTo>
                    <a:pt x="670" y="329"/>
                    <a:pt x="589" y="670"/>
                    <a:pt x="511" y="1012"/>
                  </a:cubicBezTo>
                  <a:cubicBezTo>
                    <a:pt x="438" y="1353"/>
                    <a:pt x="371" y="1698"/>
                    <a:pt x="314" y="2041"/>
                  </a:cubicBezTo>
                  <a:cubicBezTo>
                    <a:pt x="194" y="2731"/>
                    <a:pt x="92" y="3422"/>
                    <a:pt x="0" y="4120"/>
                  </a:cubicBezTo>
                  <a:lnTo>
                    <a:pt x="233" y="4141"/>
                  </a:lnTo>
                  <a:cubicBezTo>
                    <a:pt x="286" y="3446"/>
                    <a:pt x="350" y="2752"/>
                    <a:pt x="427" y="2058"/>
                  </a:cubicBezTo>
                  <a:cubicBezTo>
                    <a:pt x="469" y="1713"/>
                    <a:pt x="515" y="1368"/>
                    <a:pt x="571" y="1022"/>
                  </a:cubicBezTo>
                  <a:cubicBezTo>
                    <a:pt x="628" y="680"/>
                    <a:pt x="688" y="335"/>
                    <a:pt x="790"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5"/>
            <p:cNvSpPr/>
            <p:nvPr/>
          </p:nvSpPr>
          <p:spPr>
            <a:xfrm>
              <a:off x="4685525" y="5273450"/>
              <a:ext cx="248000" cy="76400"/>
            </a:xfrm>
            <a:custGeom>
              <a:rect b="b" l="l" r="r" t="t"/>
              <a:pathLst>
                <a:path extrusionOk="0" h="3056" w="9920">
                  <a:moveTo>
                    <a:pt x="8302" y="1"/>
                  </a:moveTo>
                  <a:lnTo>
                    <a:pt x="1" y="3055"/>
                  </a:lnTo>
                  <a:lnTo>
                    <a:pt x="1" y="3055"/>
                  </a:lnTo>
                  <a:lnTo>
                    <a:pt x="9919" y="1988"/>
                  </a:lnTo>
                  <a:lnTo>
                    <a:pt x="9705" y="409"/>
                  </a:lnTo>
                  <a:lnTo>
                    <a:pt x="8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5"/>
            <p:cNvSpPr/>
            <p:nvPr/>
          </p:nvSpPr>
          <p:spPr>
            <a:xfrm>
              <a:off x="5244200" y="5301100"/>
              <a:ext cx="243325" cy="106800"/>
            </a:xfrm>
            <a:custGeom>
              <a:rect b="b" l="l" r="r" t="t"/>
              <a:pathLst>
                <a:path extrusionOk="0" h="4272" w="9733">
                  <a:moveTo>
                    <a:pt x="1424" y="1"/>
                  </a:moveTo>
                  <a:lnTo>
                    <a:pt x="22" y="1227"/>
                  </a:lnTo>
                  <a:lnTo>
                    <a:pt x="0" y="2327"/>
                  </a:lnTo>
                  <a:lnTo>
                    <a:pt x="9732" y="4272"/>
                  </a:lnTo>
                  <a:lnTo>
                    <a:pt x="14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5"/>
            <p:cNvSpPr/>
            <p:nvPr/>
          </p:nvSpPr>
          <p:spPr>
            <a:xfrm>
              <a:off x="4900650" y="3413250"/>
              <a:ext cx="64225" cy="77550"/>
            </a:xfrm>
            <a:custGeom>
              <a:rect b="b" l="l" r="r" t="t"/>
              <a:pathLst>
                <a:path extrusionOk="0" h="3102" w="2569">
                  <a:moveTo>
                    <a:pt x="2333" y="0"/>
                  </a:moveTo>
                  <a:lnTo>
                    <a:pt x="2333" y="0"/>
                  </a:lnTo>
                  <a:cubicBezTo>
                    <a:pt x="2153" y="569"/>
                    <a:pt x="1998" y="1144"/>
                    <a:pt x="1856" y="1723"/>
                  </a:cubicBezTo>
                  <a:lnTo>
                    <a:pt x="1856" y="1723"/>
                  </a:lnTo>
                  <a:cubicBezTo>
                    <a:pt x="1351" y="2076"/>
                    <a:pt x="858" y="2446"/>
                    <a:pt x="366" y="2823"/>
                  </a:cubicBezTo>
                  <a:lnTo>
                    <a:pt x="0" y="3101"/>
                  </a:lnTo>
                  <a:lnTo>
                    <a:pt x="451" y="3020"/>
                  </a:lnTo>
                  <a:cubicBezTo>
                    <a:pt x="1159" y="2890"/>
                    <a:pt x="1868" y="2738"/>
                    <a:pt x="2569" y="2555"/>
                  </a:cubicBezTo>
                  <a:lnTo>
                    <a:pt x="2569" y="2555"/>
                  </a:lnTo>
                  <a:cubicBezTo>
                    <a:pt x="1995" y="2597"/>
                    <a:pt x="1423" y="2661"/>
                    <a:pt x="853" y="2739"/>
                  </a:cubicBezTo>
                  <a:lnTo>
                    <a:pt x="853" y="2739"/>
                  </a:lnTo>
                  <a:cubicBezTo>
                    <a:pt x="1243" y="2454"/>
                    <a:pt x="1628" y="2164"/>
                    <a:pt x="2009" y="1865"/>
                  </a:cubicBezTo>
                  <a:lnTo>
                    <a:pt x="2040" y="1839"/>
                  </a:lnTo>
                  <a:lnTo>
                    <a:pt x="2047" y="1805"/>
                  </a:lnTo>
                  <a:cubicBezTo>
                    <a:pt x="2160" y="1209"/>
                    <a:pt x="2258" y="606"/>
                    <a:pt x="2333"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5"/>
            <p:cNvSpPr/>
            <p:nvPr/>
          </p:nvSpPr>
          <p:spPr>
            <a:xfrm>
              <a:off x="4929275" y="3503100"/>
              <a:ext cx="60875" cy="28100"/>
            </a:xfrm>
            <a:custGeom>
              <a:rect b="b" l="l" r="r" t="t"/>
              <a:pathLst>
                <a:path extrusionOk="0" h="1124" w="2435">
                  <a:moveTo>
                    <a:pt x="2435" y="0"/>
                  </a:moveTo>
                  <a:lnTo>
                    <a:pt x="2435" y="0"/>
                  </a:lnTo>
                  <a:cubicBezTo>
                    <a:pt x="2259" y="177"/>
                    <a:pt x="2079" y="343"/>
                    <a:pt x="1889" y="491"/>
                  </a:cubicBezTo>
                  <a:cubicBezTo>
                    <a:pt x="1702" y="634"/>
                    <a:pt x="1505" y="766"/>
                    <a:pt x="1290" y="839"/>
                  </a:cubicBezTo>
                  <a:cubicBezTo>
                    <a:pt x="1172" y="881"/>
                    <a:pt x="1049" y="901"/>
                    <a:pt x="925" y="901"/>
                  </a:cubicBezTo>
                  <a:cubicBezTo>
                    <a:pt x="828" y="901"/>
                    <a:pt x="731" y="889"/>
                    <a:pt x="635" y="864"/>
                  </a:cubicBezTo>
                  <a:cubicBezTo>
                    <a:pt x="409" y="815"/>
                    <a:pt x="212" y="670"/>
                    <a:pt x="0" y="536"/>
                  </a:cubicBezTo>
                  <a:lnTo>
                    <a:pt x="0" y="536"/>
                  </a:lnTo>
                  <a:cubicBezTo>
                    <a:pt x="141" y="737"/>
                    <a:pt x="321" y="938"/>
                    <a:pt x="575" y="1036"/>
                  </a:cubicBezTo>
                  <a:cubicBezTo>
                    <a:pt x="705" y="1095"/>
                    <a:pt x="850" y="1123"/>
                    <a:pt x="996" y="1123"/>
                  </a:cubicBezTo>
                  <a:cubicBezTo>
                    <a:pt x="1123" y="1123"/>
                    <a:pt x="1249" y="1102"/>
                    <a:pt x="1367" y="1062"/>
                  </a:cubicBezTo>
                  <a:cubicBezTo>
                    <a:pt x="1621" y="969"/>
                    <a:pt x="1836" y="811"/>
                    <a:pt x="2012" y="628"/>
                  </a:cubicBezTo>
                  <a:cubicBezTo>
                    <a:pt x="2188" y="441"/>
                    <a:pt x="2336" y="233"/>
                    <a:pt x="2435"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5"/>
            <p:cNvSpPr/>
            <p:nvPr/>
          </p:nvSpPr>
          <p:spPr>
            <a:xfrm>
              <a:off x="5030150" y="3464875"/>
              <a:ext cx="45350" cy="27875"/>
            </a:xfrm>
            <a:custGeom>
              <a:rect b="b" l="l" r="r" t="t"/>
              <a:pathLst>
                <a:path extrusionOk="0" h="1115" w="1814">
                  <a:moveTo>
                    <a:pt x="603" y="913"/>
                  </a:moveTo>
                  <a:lnTo>
                    <a:pt x="603" y="913"/>
                  </a:lnTo>
                  <a:cubicBezTo>
                    <a:pt x="604" y="913"/>
                    <a:pt x="603" y="916"/>
                    <a:pt x="601" y="919"/>
                  </a:cubicBezTo>
                  <a:lnTo>
                    <a:pt x="601" y="919"/>
                  </a:lnTo>
                  <a:cubicBezTo>
                    <a:pt x="603" y="915"/>
                    <a:pt x="603" y="913"/>
                    <a:pt x="603" y="913"/>
                  </a:cubicBezTo>
                  <a:close/>
                  <a:moveTo>
                    <a:pt x="1487" y="1"/>
                  </a:moveTo>
                  <a:cubicBezTo>
                    <a:pt x="1441" y="1"/>
                    <a:pt x="1395" y="3"/>
                    <a:pt x="1349" y="7"/>
                  </a:cubicBezTo>
                  <a:cubicBezTo>
                    <a:pt x="1194" y="21"/>
                    <a:pt x="1036" y="60"/>
                    <a:pt x="888" y="120"/>
                  </a:cubicBezTo>
                  <a:cubicBezTo>
                    <a:pt x="592" y="240"/>
                    <a:pt x="334" y="444"/>
                    <a:pt x="130" y="684"/>
                  </a:cubicBezTo>
                  <a:lnTo>
                    <a:pt x="0" y="843"/>
                  </a:lnTo>
                  <a:lnTo>
                    <a:pt x="194" y="864"/>
                  </a:lnTo>
                  <a:cubicBezTo>
                    <a:pt x="275" y="874"/>
                    <a:pt x="355" y="888"/>
                    <a:pt x="436" y="903"/>
                  </a:cubicBezTo>
                  <a:cubicBezTo>
                    <a:pt x="475" y="909"/>
                    <a:pt x="514" y="920"/>
                    <a:pt x="550" y="930"/>
                  </a:cubicBezTo>
                  <a:cubicBezTo>
                    <a:pt x="561" y="930"/>
                    <a:pt x="571" y="936"/>
                    <a:pt x="580" y="941"/>
                  </a:cubicBezTo>
                  <a:lnTo>
                    <a:pt x="580" y="941"/>
                  </a:lnTo>
                  <a:cubicBezTo>
                    <a:pt x="573" y="947"/>
                    <a:pt x="564" y="951"/>
                    <a:pt x="556" y="955"/>
                  </a:cubicBezTo>
                  <a:cubicBezTo>
                    <a:pt x="521" y="976"/>
                    <a:pt x="486" y="997"/>
                    <a:pt x="447" y="1015"/>
                  </a:cubicBezTo>
                  <a:cubicBezTo>
                    <a:pt x="370" y="1047"/>
                    <a:pt x="292" y="1082"/>
                    <a:pt x="211" y="1114"/>
                  </a:cubicBezTo>
                  <a:cubicBezTo>
                    <a:pt x="226" y="1115"/>
                    <a:pt x="241" y="1115"/>
                    <a:pt x="256" y="1115"/>
                  </a:cubicBezTo>
                  <a:cubicBezTo>
                    <a:pt x="328" y="1115"/>
                    <a:pt x="399" y="1108"/>
                    <a:pt x="472" y="1096"/>
                  </a:cubicBezTo>
                  <a:cubicBezTo>
                    <a:pt x="518" y="1089"/>
                    <a:pt x="560" y="1082"/>
                    <a:pt x="606" y="1068"/>
                  </a:cubicBezTo>
                  <a:cubicBezTo>
                    <a:pt x="627" y="1061"/>
                    <a:pt x="651" y="1051"/>
                    <a:pt x="677" y="1036"/>
                  </a:cubicBezTo>
                  <a:cubicBezTo>
                    <a:pt x="698" y="1018"/>
                    <a:pt x="736" y="1005"/>
                    <a:pt x="747" y="937"/>
                  </a:cubicBezTo>
                  <a:cubicBezTo>
                    <a:pt x="750" y="864"/>
                    <a:pt x="708" y="832"/>
                    <a:pt x="687" y="815"/>
                  </a:cubicBezTo>
                  <a:cubicBezTo>
                    <a:pt x="662" y="793"/>
                    <a:pt x="638" y="782"/>
                    <a:pt x="617" y="772"/>
                  </a:cubicBezTo>
                  <a:cubicBezTo>
                    <a:pt x="571" y="747"/>
                    <a:pt x="529" y="733"/>
                    <a:pt x="486" y="719"/>
                  </a:cubicBezTo>
                  <a:cubicBezTo>
                    <a:pt x="467" y="712"/>
                    <a:pt x="447" y="705"/>
                    <a:pt x="428" y="700"/>
                  </a:cubicBezTo>
                  <a:lnTo>
                    <a:pt x="428" y="700"/>
                  </a:lnTo>
                  <a:cubicBezTo>
                    <a:pt x="488" y="644"/>
                    <a:pt x="551" y="591"/>
                    <a:pt x="617" y="543"/>
                  </a:cubicBezTo>
                  <a:cubicBezTo>
                    <a:pt x="726" y="451"/>
                    <a:pt x="849" y="381"/>
                    <a:pt x="976" y="311"/>
                  </a:cubicBezTo>
                  <a:cubicBezTo>
                    <a:pt x="1230" y="176"/>
                    <a:pt x="1508" y="81"/>
                    <a:pt x="1814" y="46"/>
                  </a:cubicBezTo>
                  <a:cubicBezTo>
                    <a:pt x="1709" y="14"/>
                    <a:pt x="1598" y="1"/>
                    <a:pt x="1487"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5"/>
            <p:cNvSpPr/>
            <p:nvPr/>
          </p:nvSpPr>
          <p:spPr>
            <a:xfrm>
              <a:off x="4894550" y="3449625"/>
              <a:ext cx="8225" cy="37900"/>
            </a:xfrm>
            <a:custGeom>
              <a:rect b="b" l="l" r="r" t="t"/>
              <a:pathLst>
                <a:path extrusionOk="0" h="1516" w="329">
                  <a:moveTo>
                    <a:pt x="290" y="1"/>
                  </a:moveTo>
                  <a:lnTo>
                    <a:pt x="290" y="1"/>
                  </a:lnTo>
                  <a:cubicBezTo>
                    <a:pt x="149" y="233"/>
                    <a:pt x="82" y="483"/>
                    <a:pt x="43" y="737"/>
                  </a:cubicBezTo>
                  <a:cubicBezTo>
                    <a:pt x="8" y="994"/>
                    <a:pt x="1" y="1255"/>
                    <a:pt x="82" y="1516"/>
                  </a:cubicBezTo>
                  <a:cubicBezTo>
                    <a:pt x="188" y="1266"/>
                    <a:pt x="233" y="1023"/>
                    <a:pt x="276" y="773"/>
                  </a:cubicBezTo>
                  <a:cubicBezTo>
                    <a:pt x="308" y="522"/>
                    <a:pt x="329" y="269"/>
                    <a:pt x="29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5"/>
            <p:cNvSpPr/>
            <p:nvPr/>
          </p:nvSpPr>
          <p:spPr>
            <a:xfrm>
              <a:off x="4873575" y="3444775"/>
              <a:ext cx="29300" cy="30850"/>
            </a:xfrm>
            <a:custGeom>
              <a:rect b="b" l="l" r="r" t="t"/>
              <a:pathLst>
                <a:path extrusionOk="0" h="1234" w="1172">
                  <a:moveTo>
                    <a:pt x="218" y="0"/>
                  </a:moveTo>
                  <a:cubicBezTo>
                    <a:pt x="137" y="0"/>
                    <a:pt x="58" y="23"/>
                    <a:pt x="1" y="75"/>
                  </a:cubicBezTo>
                  <a:cubicBezTo>
                    <a:pt x="25" y="70"/>
                    <a:pt x="49" y="68"/>
                    <a:pt x="72" y="68"/>
                  </a:cubicBezTo>
                  <a:cubicBezTo>
                    <a:pt x="163" y="68"/>
                    <a:pt x="245" y="104"/>
                    <a:pt x="315" y="149"/>
                  </a:cubicBezTo>
                  <a:cubicBezTo>
                    <a:pt x="399" y="205"/>
                    <a:pt x="474" y="287"/>
                    <a:pt x="540" y="371"/>
                  </a:cubicBezTo>
                  <a:cubicBezTo>
                    <a:pt x="631" y="499"/>
                    <a:pt x="712" y="635"/>
                    <a:pt x="788" y="777"/>
                  </a:cubicBezTo>
                  <a:lnTo>
                    <a:pt x="788" y="777"/>
                  </a:lnTo>
                  <a:cubicBezTo>
                    <a:pt x="784" y="777"/>
                    <a:pt x="780" y="776"/>
                    <a:pt x="776" y="776"/>
                  </a:cubicBezTo>
                  <a:cubicBezTo>
                    <a:pt x="695" y="783"/>
                    <a:pt x="618" y="762"/>
                    <a:pt x="505" y="843"/>
                  </a:cubicBezTo>
                  <a:cubicBezTo>
                    <a:pt x="441" y="907"/>
                    <a:pt x="470" y="998"/>
                    <a:pt x="495" y="1027"/>
                  </a:cubicBezTo>
                  <a:cubicBezTo>
                    <a:pt x="519" y="1065"/>
                    <a:pt x="551" y="1093"/>
                    <a:pt x="579" y="1118"/>
                  </a:cubicBezTo>
                  <a:cubicBezTo>
                    <a:pt x="639" y="1167"/>
                    <a:pt x="706" y="1203"/>
                    <a:pt x="773" y="1234"/>
                  </a:cubicBezTo>
                  <a:cubicBezTo>
                    <a:pt x="727" y="1175"/>
                    <a:pt x="685" y="1115"/>
                    <a:pt x="649" y="1058"/>
                  </a:cubicBezTo>
                  <a:cubicBezTo>
                    <a:pt x="632" y="1027"/>
                    <a:pt x="618" y="998"/>
                    <a:pt x="607" y="973"/>
                  </a:cubicBezTo>
                  <a:cubicBezTo>
                    <a:pt x="603" y="956"/>
                    <a:pt x="606" y="949"/>
                    <a:pt x="608" y="949"/>
                  </a:cubicBezTo>
                  <a:lnTo>
                    <a:pt x="608" y="949"/>
                  </a:lnTo>
                  <a:cubicBezTo>
                    <a:pt x="609" y="949"/>
                    <a:pt x="610" y="953"/>
                    <a:pt x="607" y="959"/>
                  </a:cubicBezTo>
                  <a:cubicBezTo>
                    <a:pt x="618" y="963"/>
                    <a:pt x="695" y="956"/>
                    <a:pt x="759" y="973"/>
                  </a:cubicBezTo>
                  <a:cubicBezTo>
                    <a:pt x="822" y="984"/>
                    <a:pt x="893" y="1001"/>
                    <a:pt x="956" y="1016"/>
                  </a:cubicBezTo>
                  <a:lnTo>
                    <a:pt x="1171" y="1065"/>
                  </a:lnTo>
                  <a:lnTo>
                    <a:pt x="1083" y="864"/>
                  </a:lnTo>
                  <a:cubicBezTo>
                    <a:pt x="988" y="642"/>
                    <a:pt x="872" y="420"/>
                    <a:pt x="692" y="237"/>
                  </a:cubicBezTo>
                  <a:cubicBezTo>
                    <a:pt x="600" y="149"/>
                    <a:pt x="495" y="68"/>
                    <a:pt x="368" y="25"/>
                  </a:cubicBezTo>
                  <a:cubicBezTo>
                    <a:pt x="320" y="9"/>
                    <a:pt x="269" y="0"/>
                    <a:pt x="218" y="0"/>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5"/>
            <p:cNvSpPr/>
            <p:nvPr/>
          </p:nvSpPr>
          <p:spPr>
            <a:xfrm>
              <a:off x="4917375" y="3595850"/>
              <a:ext cx="28225" cy="21175"/>
            </a:xfrm>
            <a:custGeom>
              <a:rect b="b" l="l" r="r" t="t"/>
              <a:pathLst>
                <a:path extrusionOk="0" h="847" w="1129">
                  <a:moveTo>
                    <a:pt x="0" y="1"/>
                  </a:moveTo>
                  <a:lnTo>
                    <a:pt x="0" y="1"/>
                  </a:lnTo>
                  <a:cubicBezTo>
                    <a:pt x="21" y="131"/>
                    <a:pt x="81" y="248"/>
                    <a:pt x="148" y="349"/>
                  </a:cubicBezTo>
                  <a:cubicBezTo>
                    <a:pt x="219" y="455"/>
                    <a:pt x="311" y="547"/>
                    <a:pt x="410" y="628"/>
                  </a:cubicBezTo>
                  <a:cubicBezTo>
                    <a:pt x="571" y="755"/>
                    <a:pt x="779" y="847"/>
                    <a:pt x="989" y="847"/>
                  </a:cubicBezTo>
                  <a:cubicBezTo>
                    <a:pt x="1035" y="847"/>
                    <a:pt x="1082" y="842"/>
                    <a:pt x="1128" y="832"/>
                  </a:cubicBezTo>
                  <a:cubicBezTo>
                    <a:pt x="1018" y="762"/>
                    <a:pt x="920" y="709"/>
                    <a:pt x="825" y="642"/>
                  </a:cubicBezTo>
                  <a:cubicBezTo>
                    <a:pt x="733" y="575"/>
                    <a:pt x="638" y="515"/>
                    <a:pt x="553" y="442"/>
                  </a:cubicBezTo>
                  <a:cubicBezTo>
                    <a:pt x="374" y="307"/>
                    <a:pt x="205" y="156"/>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5"/>
            <p:cNvSpPr/>
            <p:nvPr/>
          </p:nvSpPr>
          <p:spPr>
            <a:xfrm>
              <a:off x="4973050" y="3410350"/>
              <a:ext cx="11900" cy="20725"/>
            </a:xfrm>
            <a:custGeom>
              <a:rect b="b" l="l" r="r" t="t"/>
              <a:pathLst>
                <a:path extrusionOk="0" h="829" w="476">
                  <a:moveTo>
                    <a:pt x="237" y="0"/>
                  </a:moveTo>
                  <a:cubicBezTo>
                    <a:pt x="106" y="0"/>
                    <a:pt x="1" y="184"/>
                    <a:pt x="1" y="416"/>
                  </a:cubicBezTo>
                  <a:cubicBezTo>
                    <a:pt x="1" y="645"/>
                    <a:pt x="106" y="828"/>
                    <a:pt x="237" y="828"/>
                  </a:cubicBezTo>
                  <a:cubicBezTo>
                    <a:pt x="370" y="828"/>
                    <a:pt x="476" y="645"/>
                    <a:pt x="476" y="416"/>
                  </a:cubicBezTo>
                  <a:cubicBezTo>
                    <a:pt x="476" y="184"/>
                    <a:pt x="370" y="0"/>
                    <a:pt x="2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5"/>
            <p:cNvSpPr/>
            <p:nvPr/>
          </p:nvSpPr>
          <p:spPr>
            <a:xfrm>
              <a:off x="4938175" y="3405150"/>
              <a:ext cx="11900" cy="20800"/>
            </a:xfrm>
            <a:custGeom>
              <a:rect b="b" l="l" r="r" t="t"/>
              <a:pathLst>
                <a:path extrusionOk="0" h="832" w="476">
                  <a:moveTo>
                    <a:pt x="236" y="0"/>
                  </a:moveTo>
                  <a:cubicBezTo>
                    <a:pt x="106" y="0"/>
                    <a:pt x="0" y="184"/>
                    <a:pt x="0" y="416"/>
                  </a:cubicBezTo>
                  <a:cubicBezTo>
                    <a:pt x="0" y="645"/>
                    <a:pt x="106" y="832"/>
                    <a:pt x="236" y="832"/>
                  </a:cubicBezTo>
                  <a:cubicBezTo>
                    <a:pt x="370" y="832"/>
                    <a:pt x="476" y="645"/>
                    <a:pt x="476" y="416"/>
                  </a:cubicBezTo>
                  <a:cubicBezTo>
                    <a:pt x="476" y="184"/>
                    <a:pt x="370" y="0"/>
                    <a:pt x="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5"/>
            <p:cNvSpPr/>
            <p:nvPr/>
          </p:nvSpPr>
          <p:spPr>
            <a:xfrm>
              <a:off x="4972325" y="3377975"/>
              <a:ext cx="32625" cy="21200"/>
            </a:xfrm>
            <a:custGeom>
              <a:rect b="b" l="l" r="r" t="t"/>
              <a:pathLst>
                <a:path extrusionOk="0" h="848" w="1305">
                  <a:moveTo>
                    <a:pt x="748" y="1"/>
                  </a:moveTo>
                  <a:cubicBezTo>
                    <a:pt x="385" y="1"/>
                    <a:pt x="1" y="520"/>
                    <a:pt x="1" y="520"/>
                  </a:cubicBezTo>
                  <a:lnTo>
                    <a:pt x="1305" y="848"/>
                  </a:lnTo>
                  <a:cubicBezTo>
                    <a:pt x="1192" y="200"/>
                    <a:pt x="974" y="1"/>
                    <a:pt x="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5"/>
            <p:cNvSpPr/>
            <p:nvPr/>
          </p:nvSpPr>
          <p:spPr>
            <a:xfrm>
              <a:off x="4925575" y="3371125"/>
              <a:ext cx="32600" cy="20650"/>
            </a:xfrm>
            <a:custGeom>
              <a:rect b="b" l="l" r="r" t="t"/>
              <a:pathLst>
                <a:path extrusionOk="0" h="826" w="1304">
                  <a:moveTo>
                    <a:pt x="735" y="1"/>
                  </a:moveTo>
                  <a:cubicBezTo>
                    <a:pt x="537" y="1"/>
                    <a:pt x="290" y="203"/>
                    <a:pt x="0" y="826"/>
                  </a:cubicBezTo>
                  <a:lnTo>
                    <a:pt x="1304" y="706"/>
                  </a:lnTo>
                  <a:cubicBezTo>
                    <a:pt x="1304" y="706"/>
                    <a:pt x="1104" y="1"/>
                    <a:pt x="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5"/>
            <p:cNvSpPr/>
            <p:nvPr/>
          </p:nvSpPr>
          <p:spPr>
            <a:xfrm>
              <a:off x="4742875" y="3794600"/>
              <a:ext cx="65925" cy="184575"/>
            </a:xfrm>
            <a:custGeom>
              <a:rect b="b" l="l" r="r" t="t"/>
              <a:pathLst>
                <a:path extrusionOk="0" h="7383" w="2637">
                  <a:moveTo>
                    <a:pt x="2431" y="0"/>
                  </a:moveTo>
                  <a:cubicBezTo>
                    <a:pt x="691" y="3129"/>
                    <a:pt x="7" y="7304"/>
                    <a:pt x="0" y="7347"/>
                  </a:cubicBezTo>
                  <a:lnTo>
                    <a:pt x="233" y="7382"/>
                  </a:lnTo>
                  <a:cubicBezTo>
                    <a:pt x="239" y="7340"/>
                    <a:pt x="916" y="3207"/>
                    <a:pt x="2636" y="116"/>
                  </a:cubicBezTo>
                  <a:lnTo>
                    <a:pt x="24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5"/>
            <p:cNvSpPr/>
            <p:nvPr/>
          </p:nvSpPr>
          <p:spPr>
            <a:xfrm>
              <a:off x="5135050" y="3939500"/>
              <a:ext cx="37100" cy="103625"/>
            </a:xfrm>
            <a:custGeom>
              <a:rect b="b" l="l" r="r" t="t"/>
              <a:pathLst>
                <a:path extrusionOk="0" h="4145" w="1484">
                  <a:moveTo>
                    <a:pt x="1275" y="0"/>
                  </a:moveTo>
                  <a:cubicBezTo>
                    <a:pt x="776" y="952"/>
                    <a:pt x="32" y="3961"/>
                    <a:pt x="0" y="4088"/>
                  </a:cubicBezTo>
                  <a:lnTo>
                    <a:pt x="226" y="4144"/>
                  </a:lnTo>
                  <a:cubicBezTo>
                    <a:pt x="236" y="4113"/>
                    <a:pt x="994" y="1036"/>
                    <a:pt x="1484" y="110"/>
                  </a:cubicBezTo>
                  <a:lnTo>
                    <a:pt x="1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5"/>
            <p:cNvSpPr/>
            <p:nvPr/>
          </p:nvSpPr>
          <p:spPr>
            <a:xfrm>
              <a:off x="4677500" y="3991900"/>
              <a:ext cx="9100" cy="121425"/>
            </a:xfrm>
            <a:custGeom>
              <a:rect b="b" l="l" r="r" t="t"/>
              <a:pathLst>
                <a:path extrusionOk="0" h="4857" w="364">
                  <a:moveTo>
                    <a:pt x="0" y="1"/>
                  </a:moveTo>
                  <a:lnTo>
                    <a:pt x="0" y="1"/>
                  </a:lnTo>
                  <a:cubicBezTo>
                    <a:pt x="4" y="819"/>
                    <a:pt x="54" y="1625"/>
                    <a:pt x="99" y="2436"/>
                  </a:cubicBezTo>
                  <a:lnTo>
                    <a:pt x="159" y="3645"/>
                  </a:lnTo>
                  <a:cubicBezTo>
                    <a:pt x="166" y="4050"/>
                    <a:pt x="191" y="4452"/>
                    <a:pt x="131" y="4857"/>
                  </a:cubicBezTo>
                  <a:cubicBezTo>
                    <a:pt x="279" y="4473"/>
                    <a:pt x="317" y="4053"/>
                    <a:pt x="343" y="3648"/>
                  </a:cubicBezTo>
                  <a:cubicBezTo>
                    <a:pt x="364" y="3239"/>
                    <a:pt x="353" y="2831"/>
                    <a:pt x="332" y="2422"/>
                  </a:cubicBezTo>
                  <a:cubicBezTo>
                    <a:pt x="279" y="1608"/>
                    <a:pt x="187" y="798"/>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5"/>
            <p:cNvSpPr/>
            <p:nvPr/>
          </p:nvSpPr>
          <p:spPr>
            <a:xfrm>
              <a:off x="5157075" y="4100700"/>
              <a:ext cx="20350" cy="60025"/>
            </a:xfrm>
            <a:custGeom>
              <a:rect b="b" l="l" r="r" t="t"/>
              <a:pathLst>
                <a:path extrusionOk="0" h="2401" w="814">
                  <a:moveTo>
                    <a:pt x="0" y="1"/>
                  </a:moveTo>
                  <a:cubicBezTo>
                    <a:pt x="28" y="435"/>
                    <a:pt x="137" y="843"/>
                    <a:pt x="268" y="1248"/>
                  </a:cubicBezTo>
                  <a:cubicBezTo>
                    <a:pt x="405" y="1646"/>
                    <a:pt x="571" y="2041"/>
                    <a:pt x="814" y="2401"/>
                  </a:cubicBezTo>
                  <a:cubicBezTo>
                    <a:pt x="744" y="1974"/>
                    <a:pt x="620" y="1572"/>
                    <a:pt x="490" y="1170"/>
                  </a:cubicBezTo>
                  <a:cubicBezTo>
                    <a:pt x="352" y="776"/>
                    <a:pt x="204" y="381"/>
                    <a:pt x="0" y="1"/>
                  </a:cubicBezTo>
                  <a:close/>
                </a:path>
              </a:pathLst>
            </a:custGeom>
            <a:solidFill>
              <a:srgbClr val="DD9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22" name="Google Shape;2122;p45"/>
          <p:cNvPicPr preferRelativeResize="0"/>
          <p:nvPr/>
        </p:nvPicPr>
        <p:blipFill>
          <a:blip r:embed="rId3">
            <a:alphaModFix/>
          </a:blip>
          <a:stretch>
            <a:fillRect/>
          </a:stretch>
        </p:blipFill>
        <p:spPr>
          <a:xfrm>
            <a:off x="4041275" y="3849450"/>
            <a:ext cx="2496526" cy="778025"/>
          </a:xfrm>
          <a:prstGeom prst="rect">
            <a:avLst/>
          </a:prstGeom>
          <a:noFill/>
          <a:ln>
            <a:noFill/>
          </a:ln>
        </p:spPr>
      </p:pic>
      <p:pic>
        <p:nvPicPr>
          <p:cNvPr id="2123" name="Google Shape;2123;p45"/>
          <p:cNvPicPr preferRelativeResize="0"/>
          <p:nvPr/>
        </p:nvPicPr>
        <p:blipFill>
          <a:blip r:embed="rId4">
            <a:alphaModFix/>
          </a:blip>
          <a:stretch>
            <a:fillRect/>
          </a:stretch>
        </p:blipFill>
        <p:spPr>
          <a:xfrm>
            <a:off x="3986450" y="2397625"/>
            <a:ext cx="2606175" cy="825950"/>
          </a:xfrm>
          <a:prstGeom prst="rect">
            <a:avLst/>
          </a:prstGeom>
          <a:noFill/>
          <a:ln>
            <a:noFill/>
          </a:ln>
        </p:spPr>
      </p:pic>
      <p:cxnSp>
        <p:nvCxnSpPr>
          <p:cNvPr id="2124" name="Google Shape;2124;p45"/>
          <p:cNvCxnSpPr>
            <a:stCxn id="2123" idx="2"/>
            <a:endCxn id="2122" idx="0"/>
          </p:cNvCxnSpPr>
          <p:nvPr/>
        </p:nvCxnSpPr>
        <p:spPr>
          <a:xfrm>
            <a:off x="5289538" y="3223575"/>
            <a:ext cx="0" cy="625800"/>
          </a:xfrm>
          <a:prstGeom prst="straightConnector1">
            <a:avLst/>
          </a:prstGeom>
          <a:noFill/>
          <a:ln cap="flat" cmpd="sng" w="38100">
            <a:solidFill>
              <a:schemeClr val="lt1"/>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pic>
        <p:nvPicPr>
          <p:cNvPr id="2129" name="Google Shape;2129;p46"/>
          <p:cNvPicPr preferRelativeResize="0"/>
          <p:nvPr/>
        </p:nvPicPr>
        <p:blipFill>
          <a:blip r:embed="rId3">
            <a:alphaModFix/>
          </a:blip>
          <a:stretch>
            <a:fillRect/>
          </a:stretch>
        </p:blipFill>
        <p:spPr>
          <a:xfrm>
            <a:off x="152400" y="2855104"/>
            <a:ext cx="8839203" cy="1173888"/>
          </a:xfrm>
          <a:prstGeom prst="rect">
            <a:avLst/>
          </a:prstGeom>
          <a:noFill/>
          <a:ln>
            <a:noFill/>
          </a:ln>
        </p:spPr>
      </p:pic>
      <p:pic>
        <p:nvPicPr>
          <p:cNvPr id="2130" name="Google Shape;2130;p46"/>
          <p:cNvPicPr preferRelativeResize="0"/>
          <p:nvPr/>
        </p:nvPicPr>
        <p:blipFill>
          <a:blip r:embed="rId4">
            <a:alphaModFix/>
          </a:blip>
          <a:stretch>
            <a:fillRect/>
          </a:stretch>
        </p:blipFill>
        <p:spPr>
          <a:xfrm>
            <a:off x="150475" y="1778717"/>
            <a:ext cx="8839204" cy="539502"/>
          </a:xfrm>
          <a:prstGeom prst="rect">
            <a:avLst/>
          </a:prstGeom>
          <a:noFill/>
          <a:ln>
            <a:noFill/>
          </a:ln>
        </p:spPr>
      </p:pic>
      <p:sp>
        <p:nvSpPr>
          <p:cNvPr id="2131" name="Google Shape;2131;p46"/>
          <p:cNvSpPr txBox="1"/>
          <p:nvPr>
            <p:ph type="ctrTitle"/>
          </p:nvPr>
        </p:nvSpPr>
        <p:spPr>
          <a:xfrm>
            <a:off x="542475" y="416350"/>
            <a:ext cx="8006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Association rules on different confidence and support values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47"/>
          <p:cNvSpPr txBox="1"/>
          <p:nvPr>
            <p:ph type="ctrTitle"/>
          </p:nvPr>
        </p:nvSpPr>
        <p:spPr>
          <a:xfrm>
            <a:off x="542475" y="416350"/>
            <a:ext cx="8006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Association rules on different </a:t>
            </a:r>
            <a:r>
              <a:rPr lang="en"/>
              <a:t>confidence</a:t>
            </a:r>
            <a:r>
              <a:rPr lang="en"/>
              <a:t> and support values</a:t>
            </a:r>
            <a:endParaRPr/>
          </a:p>
        </p:txBody>
      </p:sp>
      <p:pic>
        <p:nvPicPr>
          <p:cNvPr id="2137" name="Google Shape;2137;p47"/>
          <p:cNvPicPr preferRelativeResize="0"/>
          <p:nvPr/>
        </p:nvPicPr>
        <p:blipFill>
          <a:blip r:embed="rId3">
            <a:alphaModFix/>
          </a:blip>
          <a:stretch>
            <a:fillRect/>
          </a:stretch>
        </p:blipFill>
        <p:spPr>
          <a:xfrm>
            <a:off x="150475" y="2525854"/>
            <a:ext cx="8839204" cy="1644403"/>
          </a:xfrm>
          <a:prstGeom prst="rect">
            <a:avLst/>
          </a:prstGeom>
          <a:noFill/>
          <a:ln>
            <a:noFill/>
          </a:ln>
        </p:spPr>
      </p:pic>
      <p:pic>
        <p:nvPicPr>
          <p:cNvPr id="2138" name="Google Shape;2138;p47"/>
          <p:cNvPicPr preferRelativeResize="0"/>
          <p:nvPr/>
        </p:nvPicPr>
        <p:blipFill>
          <a:blip r:embed="rId4">
            <a:alphaModFix/>
          </a:blip>
          <a:stretch>
            <a:fillRect/>
          </a:stretch>
        </p:blipFill>
        <p:spPr>
          <a:xfrm>
            <a:off x="150475" y="1857706"/>
            <a:ext cx="8839204" cy="4618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pic>
        <p:nvPicPr>
          <p:cNvPr id="2143" name="Google Shape;2143;p48"/>
          <p:cNvPicPr preferRelativeResize="0"/>
          <p:nvPr/>
        </p:nvPicPr>
        <p:blipFill>
          <a:blip r:embed="rId3">
            <a:alphaModFix/>
          </a:blip>
          <a:stretch>
            <a:fillRect/>
          </a:stretch>
        </p:blipFill>
        <p:spPr>
          <a:xfrm>
            <a:off x="152400" y="1146554"/>
            <a:ext cx="8839204" cy="487710"/>
          </a:xfrm>
          <a:prstGeom prst="rect">
            <a:avLst/>
          </a:prstGeom>
          <a:noFill/>
          <a:ln>
            <a:noFill/>
          </a:ln>
        </p:spPr>
      </p:pic>
      <p:pic>
        <p:nvPicPr>
          <p:cNvPr id="2144" name="Google Shape;2144;p48"/>
          <p:cNvPicPr preferRelativeResize="0"/>
          <p:nvPr/>
        </p:nvPicPr>
        <p:blipFill>
          <a:blip r:embed="rId4">
            <a:alphaModFix/>
          </a:blip>
          <a:stretch>
            <a:fillRect/>
          </a:stretch>
        </p:blipFill>
        <p:spPr>
          <a:xfrm>
            <a:off x="152400" y="1786664"/>
            <a:ext cx="8839204" cy="2908996"/>
          </a:xfrm>
          <a:prstGeom prst="rect">
            <a:avLst/>
          </a:prstGeom>
          <a:noFill/>
          <a:ln>
            <a:noFill/>
          </a:ln>
        </p:spPr>
      </p:pic>
      <p:sp>
        <p:nvSpPr>
          <p:cNvPr id="2145" name="Google Shape;2145;p48"/>
          <p:cNvSpPr txBox="1"/>
          <p:nvPr>
            <p:ph type="ctrTitle"/>
          </p:nvPr>
        </p:nvSpPr>
        <p:spPr>
          <a:xfrm>
            <a:off x="542475" y="416350"/>
            <a:ext cx="80067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Association rules on different confidence and support values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pic>
        <p:nvPicPr>
          <p:cNvPr id="2150" name="Google Shape;2150;p49"/>
          <p:cNvPicPr preferRelativeResize="0"/>
          <p:nvPr/>
        </p:nvPicPr>
        <p:blipFill>
          <a:blip r:embed="rId3">
            <a:alphaModFix/>
          </a:blip>
          <a:stretch>
            <a:fillRect/>
          </a:stretch>
        </p:blipFill>
        <p:spPr>
          <a:xfrm>
            <a:off x="152400" y="1146554"/>
            <a:ext cx="8839204" cy="556766"/>
          </a:xfrm>
          <a:prstGeom prst="rect">
            <a:avLst/>
          </a:prstGeom>
          <a:noFill/>
          <a:ln>
            <a:noFill/>
          </a:ln>
        </p:spPr>
      </p:pic>
      <p:pic>
        <p:nvPicPr>
          <p:cNvPr id="2151" name="Google Shape;2151;p49"/>
          <p:cNvPicPr preferRelativeResize="0"/>
          <p:nvPr/>
        </p:nvPicPr>
        <p:blipFill>
          <a:blip r:embed="rId4">
            <a:alphaModFix/>
          </a:blip>
          <a:stretch>
            <a:fillRect/>
          </a:stretch>
        </p:blipFill>
        <p:spPr>
          <a:xfrm>
            <a:off x="152400" y="1855720"/>
            <a:ext cx="8317696" cy="3135382"/>
          </a:xfrm>
          <a:prstGeom prst="rect">
            <a:avLst/>
          </a:prstGeom>
          <a:noFill/>
          <a:ln>
            <a:noFill/>
          </a:ln>
        </p:spPr>
      </p:pic>
      <p:sp>
        <p:nvSpPr>
          <p:cNvPr id="2152" name="Google Shape;2152;p49"/>
          <p:cNvSpPr txBox="1"/>
          <p:nvPr>
            <p:ph type="ctrTitle"/>
          </p:nvPr>
        </p:nvSpPr>
        <p:spPr>
          <a:xfrm>
            <a:off x="542475" y="416350"/>
            <a:ext cx="80067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Association rules on different confidence and support values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6" name="Shape 2156"/>
        <p:cNvGrpSpPr/>
        <p:nvPr/>
      </p:nvGrpSpPr>
      <p:grpSpPr>
        <a:xfrm>
          <a:off x="0" y="0"/>
          <a:ext cx="0" cy="0"/>
          <a:chOff x="0" y="0"/>
          <a:chExt cx="0" cy="0"/>
        </a:xfrm>
      </p:grpSpPr>
      <p:sp>
        <p:nvSpPr>
          <p:cNvPr id="2157" name="Google Shape;2157;p50"/>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 Association rules</a:t>
            </a:r>
            <a:endParaRPr/>
          </a:p>
        </p:txBody>
      </p:sp>
      <p:pic>
        <p:nvPicPr>
          <p:cNvPr id="2158" name="Google Shape;2158;p50"/>
          <p:cNvPicPr preferRelativeResize="0"/>
          <p:nvPr/>
        </p:nvPicPr>
        <p:blipFill>
          <a:blip r:embed="rId4">
            <a:alphaModFix/>
          </a:blip>
          <a:stretch>
            <a:fillRect/>
          </a:stretch>
        </p:blipFill>
        <p:spPr>
          <a:xfrm>
            <a:off x="6189975" y="1938850"/>
            <a:ext cx="2117975" cy="2117975"/>
          </a:xfrm>
          <a:prstGeom prst="rect">
            <a:avLst/>
          </a:prstGeom>
          <a:noFill/>
          <a:ln>
            <a:noFill/>
          </a:ln>
        </p:spPr>
      </p:pic>
      <p:sp>
        <p:nvSpPr>
          <p:cNvPr id="2159" name="Google Shape;2159;p50"/>
          <p:cNvSpPr txBox="1"/>
          <p:nvPr/>
        </p:nvSpPr>
        <p:spPr>
          <a:xfrm>
            <a:off x="442025" y="1898675"/>
            <a:ext cx="5786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We have stored all 2000+ </a:t>
            </a:r>
            <a:r>
              <a:rPr lang="en">
                <a:latin typeface="Barlow"/>
                <a:ea typeface="Barlow"/>
                <a:cs typeface="Barlow"/>
                <a:sym typeface="Barlow"/>
              </a:rPr>
              <a:t>rules retrieved from data analysis in a CSV file on </a:t>
            </a:r>
            <a:r>
              <a:rPr lang="en">
                <a:latin typeface="Barlow"/>
                <a:ea typeface="Barlow"/>
                <a:cs typeface="Barlow"/>
                <a:sym typeface="Barlow"/>
              </a:rPr>
              <a:t>GITHUB LINK HERE</a:t>
            </a:r>
            <a:r>
              <a:rPr lang="en">
                <a:latin typeface="Barlow"/>
                <a:ea typeface="Barlow"/>
                <a:cs typeface="Barlow"/>
                <a:sym typeface="Barlow"/>
              </a:rPr>
              <a:t>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We can apply filters according to our need and get the relevant association rules.</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4"/>
          <p:cNvSpPr/>
          <p:nvPr/>
        </p:nvSpPr>
        <p:spPr>
          <a:xfrm>
            <a:off x="0" y="480625"/>
            <a:ext cx="6806700" cy="481500"/>
          </a:xfrm>
          <a:prstGeom prst="roundRect">
            <a:avLst>
              <a:gd fmla="val 50000" name="adj"/>
            </a:avLst>
          </a:pr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1816550" y="1047638"/>
            <a:ext cx="6806700" cy="481500"/>
          </a:xfrm>
          <a:prstGeom prst="roundRect">
            <a:avLst>
              <a:gd fmla="val 50000" name="adj"/>
            </a:avLst>
          </a:pr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0" y="1601475"/>
            <a:ext cx="6806700" cy="481500"/>
          </a:xfrm>
          <a:prstGeom prst="roundRect">
            <a:avLst>
              <a:gd fmla="val 50000" name="adj"/>
            </a:avLst>
          </a:pr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a:off x="1816550" y="2161900"/>
            <a:ext cx="6806700" cy="481500"/>
          </a:xfrm>
          <a:prstGeom prst="roundRect">
            <a:avLst>
              <a:gd fmla="val 50000" name="adj"/>
            </a:avLst>
          </a:pr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4"/>
          <p:cNvSpPr/>
          <p:nvPr/>
        </p:nvSpPr>
        <p:spPr>
          <a:xfrm>
            <a:off x="0" y="2722325"/>
            <a:ext cx="6806700" cy="481500"/>
          </a:xfrm>
          <a:prstGeom prst="roundRect">
            <a:avLst>
              <a:gd fmla="val 50000" name="adj"/>
            </a:avLst>
          </a:pr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4"/>
          <p:cNvSpPr/>
          <p:nvPr/>
        </p:nvSpPr>
        <p:spPr>
          <a:xfrm>
            <a:off x="1816550" y="3289350"/>
            <a:ext cx="6806700" cy="481500"/>
          </a:xfrm>
          <a:prstGeom prst="roundRect">
            <a:avLst>
              <a:gd fmla="val 50000" name="adj"/>
            </a:avLst>
          </a:pr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4"/>
          <p:cNvSpPr/>
          <p:nvPr/>
        </p:nvSpPr>
        <p:spPr>
          <a:xfrm>
            <a:off x="0" y="3856375"/>
            <a:ext cx="6806700" cy="481500"/>
          </a:xfrm>
          <a:prstGeom prst="roundRect">
            <a:avLst>
              <a:gd fmla="val 50000" name="adj"/>
            </a:avLst>
          </a:pr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4"/>
          <p:cNvSpPr/>
          <p:nvPr/>
        </p:nvSpPr>
        <p:spPr>
          <a:xfrm>
            <a:off x="1852500" y="4423400"/>
            <a:ext cx="6806700" cy="481500"/>
          </a:xfrm>
          <a:prstGeom prst="roundRect">
            <a:avLst>
              <a:gd fmla="val 50000" name="adj"/>
            </a:avLst>
          </a:pr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4"/>
          <p:cNvSpPr txBox="1"/>
          <p:nvPr/>
        </p:nvSpPr>
        <p:spPr>
          <a:xfrm>
            <a:off x="62975" y="182725"/>
            <a:ext cx="11127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FF5F5D"/>
                </a:solidFill>
                <a:latin typeface="Fjalla One"/>
                <a:ea typeface="Fjalla One"/>
                <a:cs typeface="Fjalla One"/>
                <a:sym typeface="Fjalla One"/>
              </a:rPr>
              <a:t>1</a:t>
            </a:r>
            <a:endParaRPr b="1" sz="5500">
              <a:solidFill>
                <a:srgbClr val="FF5F5D"/>
              </a:solidFill>
              <a:latin typeface="Fjalla One"/>
              <a:ea typeface="Fjalla One"/>
              <a:cs typeface="Fjalla One"/>
              <a:sym typeface="Fjalla One"/>
            </a:endParaRPr>
          </a:p>
        </p:txBody>
      </p:sp>
      <p:sp>
        <p:nvSpPr>
          <p:cNvPr id="354" name="Google Shape;354;p24"/>
          <p:cNvSpPr txBox="1"/>
          <p:nvPr/>
        </p:nvSpPr>
        <p:spPr>
          <a:xfrm>
            <a:off x="1912769" y="760834"/>
            <a:ext cx="11127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FF5F5D"/>
                </a:solidFill>
                <a:latin typeface="Fjalla One"/>
                <a:ea typeface="Fjalla One"/>
                <a:cs typeface="Fjalla One"/>
                <a:sym typeface="Fjalla One"/>
              </a:rPr>
              <a:t>2</a:t>
            </a:r>
            <a:endParaRPr b="1" sz="5500">
              <a:solidFill>
                <a:srgbClr val="FF5F5D"/>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p:txBody>
      </p:sp>
      <p:sp>
        <p:nvSpPr>
          <p:cNvPr id="355" name="Google Shape;355;p24"/>
          <p:cNvSpPr txBox="1"/>
          <p:nvPr/>
        </p:nvSpPr>
        <p:spPr>
          <a:xfrm>
            <a:off x="52478" y="1304731"/>
            <a:ext cx="11127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FF5F5D"/>
                </a:solidFill>
                <a:latin typeface="Fjalla One"/>
                <a:ea typeface="Fjalla One"/>
                <a:cs typeface="Fjalla One"/>
                <a:sym typeface="Fjalla One"/>
              </a:rPr>
              <a:t>3</a:t>
            </a:r>
            <a:endParaRPr b="1" sz="5500">
              <a:solidFill>
                <a:srgbClr val="FF5F5D"/>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p:txBody>
      </p:sp>
      <p:sp>
        <p:nvSpPr>
          <p:cNvPr id="356" name="Google Shape;356;p24"/>
          <p:cNvSpPr txBox="1"/>
          <p:nvPr/>
        </p:nvSpPr>
        <p:spPr>
          <a:xfrm>
            <a:off x="52478" y="2421294"/>
            <a:ext cx="11127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FF5F5D"/>
                </a:solidFill>
                <a:latin typeface="Fjalla One"/>
                <a:ea typeface="Fjalla One"/>
                <a:cs typeface="Fjalla One"/>
                <a:sym typeface="Fjalla One"/>
              </a:rPr>
              <a:t>5</a:t>
            </a:r>
            <a:endParaRPr b="1" sz="5500">
              <a:solidFill>
                <a:srgbClr val="FF5F5D"/>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p:txBody>
      </p:sp>
      <p:sp>
        <p:nvSpPr>
          <p:cNvPr id="357" name="Google Shape;357;p24"/>
          <p:cNvSpPr txBox="1"/>
          <p:nvPr/>
        </p:nvSpPr>
        <p:spPr>
          <a:xfrm>
            <a:off x="1852509" y="1869622"/>
            <a:ext cx="11127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FF5F5D"/>
                </a:solidFill>
                <a:latin typeface="Fjalla One"/>
                <a:ea typeface="Fjalla One"/>
                <a:cs typeface="Fjalla One"/>
                <a:sym typeface="Fjalla One"/>
              </a:rPr>
              <a:t>4</a:t>
            </a:r>
            <a:endParaRPr b="1" sz="5500">
              <a:solidFill>
                <a:srgbClr val="FF5F5D"/>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p:txBody>
      </p:sp>
      <p:sp>
        <p:nvSpPr>
          <p:cNvPr id="358" name="Google Shape;358;p24"/>
          <p:cNvSpPr txBox="1"/>
          <p:nvPr/>
        </p:nvSpPr>
        <p:spPr>
          <a:xfrm>
            <a:off x="1842012" y="2999404"/>
            <a:ext cx="11127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FF5F5D"/>
                </a:solidFill>
                <a:latin typeface="Fjalla One"/>
                <a:ea typeface="Fjalla One"/>
                <a:cs typeface="Fjalla One"/>
                <a:sym typeface="Fjalla One"/>
              </a:rPr>
              <a:t>6</a:t>
            </a:r>
            <a:endParaRPr b="1" sz="5500">
              <a:solidFill>
                <a:srgbClr val="FF5F5D"/>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p:txBody>
      </p:sp>
      <p:sp>
        <p:nvSpPr>
          <p:cNvPr id="359" name="Google Shape;359;p24"/>
          <p:cNvSpPr txBox="1"/>
          <p:nvPr/>
        </p:nvSpPr>
        <p:spPr>
          <a:xfrm>
            <a:off x="128678" y="3566627"/>
            <a:ext cx="11127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FF5F5D"/>
                </a:solidFill>
                <a:latin typeface="Fjalla One"/>
                <a:ea typeface="Fjalla One"/>
                <a:cs typeface="Fjalla One"/>
                <a:sym typeface="Fjalla One"/>
              </a:rPr>
              <a:t>7</a:t>
            </a:r>
            <a:endParaRPr b="1" sz="5500">
              <a:solidFill>
                <a:srgbClr val="FF5F5D"/>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p:txBody>
      </p:sp>
      <p:sp>
        <p:nvSpPr>
          <p:cNvPr id="360" name="Google Shape;360;p24"/>
          <p:cNvSpPr txBox="1"/>
          <p:nvPr/>
        </p:nvSpPr>
        <p:spPr>
          <a:xfrm>
            <a:off x="1836958" y="4129185"/>
            <a:ext cx="1112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500">
                <a:solidFill>
                  <a:srgbClr val="FF5F5D"/>
                </a:solidFill>
                <a:latin typeface="Fjalla One"/>
                <a:ea typeface="Fjalla One"/>
                <a:cs typeface="Fjalla One"/>
                <a:sym typeface="Fjalla One"/>
              </a:rPr>
              <a:t>8</a:t>
            </a:r>
            <a:endParaRPr b="1" sz="5500">
              <a:solidFill>
                <a:srgbClr val="FF5F5D"/>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a:p>
            <a:pPr indent="0" lvl="0" marL="0" rtl="0" algn="l">
              <a:spcBef>
                <a:spcPts val="0"/>
              </a:spcBef>
              <a:spcAft>
                <a:spcPts val="0"/>
              </a:spcAft>
              <a:buNone/>
            </a:pPr>
            <a:r>
              <a:t/>
            </a:r>
            <a:endParaRPr b="1" sz="5500">
              <a:solidFill>
                <a:srgbClr val="FF8001"/>
              </a:solidFill>
              <a:latin typeface="Fjalla One"/>
              <a:ea typeface="Fjalla One"/>
              <a:cs typeface="Fjalla One"/>
              <a:sym typeface="Fjalla One"/>
            </a:endParaRPr>
          </a:p>
        </p:txBody>
      </p:sp>
      <p:sp>
        <p:nvSpPr>
          <p:cNvPr id="361" name="Google Shape;361;p24"/>
          <p:cNvSpPr txBox="1"/>
          <p:nvPr/>
        </p:nvSpPr>
        <p:spPr>
          <a:xfrm>
            <a:off x="521745" y="419877"/>
            <a:ext cx="352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Barlow SemiBold"/>
                <a:ea typeface="Barlow SemiBold"/>
                <a:cs typeface="Barlow SemiBold"/>
                <a:sym typeface="Barlow SemiBold"/>
              </a:rPr>
              <a:t>Problem Statement</a:t>
            </a:r>
            <a:endParaRPr sz="2500">
              <a:latin typeface="Barlow SemiBold"/>
              <a:ea typeface="Barlow SemiBold"/>
              <a:cs typeface="Barlow SemiBold"/>
              <a:sym typeface="Barlow SemiBold"/>
            </a:endParaRPr>
          </a:p>
        </p:txBody>
      </p:sp>
      <p:sp>
        <p:nvSpPr>
          <p:cNvPr id="362" name="Google Shape;362;p24"/>
          <p:cNvSpPr txBox="1"/>
          <p:nvPr/>
        </p:nvSpPr>
        <p:spPr>
          <a:xfrm>
            <a:off x="2502945" y="974271"/>
            <a:ext cx="352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Barlow SemiBold"/>
                <a:ea typeface="Barlow SemiBold"/>
                <a:cs typeface="Barlow SemiBold"/>
                <a:sym typeface="Barlow SemiBold"/>
              </a:rPr>
              <a:t>Problem Description</a:t>
            </a:r>
            <a:endParaRPr sz="2500">
              <a:latin typeface="Barlow SemiBold"/>
              <a:ea typeface="Barlow SemiBold"/>
              <a:cs typeface="Barlow SemiBold"/>
              <a:sym typeface="Barlow SemiBold"/>
            </a:endParaRPr>
          </a:p>
        </p:txBody>
      </p:sp>
      <p:sp>
        <p:nvSpPr>
          <p:cNvPr id="363" name="Google Shape;363;p24"/>
          <p:cNvSpPr txBox="1"/>
          <p:nvPr/>
        </p:nvSpPr>
        <p:spPr>
          <a:xfrm>
            <a:off x="521745" y="1568083"/>
            <a:ext cx="352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Barlow SemiBold"/>
                <a:ea typeface="Barlow SemiBold"/>
                <a:cs typeface="Barlow SemiBold"/>
                <a:sym typeface="Barlow SemiBold"/>
              </a:rPr>
              <a:t>Understanding the Data</a:t>
            </a:r>
            <a:endParaRPr sz="2500">
              <a:latin typeface="Barlow SemiBold"/>
              <a:ea typeface="Barlow SemiBold"/>
              <a:cs typeface="Barlow SemiBold"/>
              <a:sym typeface="Barlow SemiBold"/>
            </a:endParaRPr>
          </a:p>
        </p:txBody>
      </p:sp>
      <p:sp>
        <p:nvSpPr>
          <p:cNvPr id="364" name="Google Shape;364;p24"/>
          <p:cNvSpPr txBox="1"/>
          <p:nvPr/>
        </p:nvSpPr>
        <p:spPr>
          <a:xfrm>
            <a:off x="2534436" y="2117271"/>
            <a:ext cx="3527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Barlow SemiBold"/>
                <a:ea typeface="Barlow SemiBold"/>
                <a:cs typeface="Barlow SemiBold"/>
                <a:sym typeface="Barlow SemiBold"/>
              </a:rPr>
              <a:t>Data Preparation</a:t>
            </a:r>
            <a:endParaRPr sz="2500">
              <a:latin typeface="Barlow SemiBold"/>
              <a:ea typeface="Barlow SemiBold"/>
              <a:cs typeface="Barlow SemiBold"/>
              <a:sym typeface="Barlow SemiBold"/>
            </a:endParaRPr>
          </a:p>
        </p:txBody>
      </p:sp>
      <p:sp>
        <p:nvSpPr>
          <p:cNvPr id="365" name="Google Shape;365;p24"/>
          <p:cNvSpPr txBox="1"/>
          <p:nvPr/>
        </p:nvSpPr>
        <p:spPr>
          <a:xfrm>
            <a:off x="553217" y="2682150"/>
            <a:ext cx="619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Barlow SemiBold"/>
                <a:ea typeface="Barlow SemiBold"/>
                <a:cs typeface="Barlow SemiBold"/>
                <a:sym typeface="Barlow SemiBold"/>
              </a:rPr>
              <a:t>Model Building and Evaluation</a:t>
            </a:r>
            <a:endParaRPr sz="2500">
              <a:latin typeface="Barlow SemiBold"/>
              <a:ea typeface="Barlow SemiBold"/>
              <a:cs typeface="Barlow SemiBold"/>
              <a:sym typeface="Barlow SemiBold"/>
            </a:endParaRPr>
          </a:p>
        </p:txBody>
      </p:sp>
      <p:sp>
        <p:nvSpPr>
          <p:cNvPr id="366" name="Google Shape;366;p24"/>
          <p:cNvSpPr txBox="1"/>
          <p:nvPr/>
        </p:nvSpPr>
        <p:spPr>
          <a:xfrm>
            <a:off x="2544914" y="3239265"/>
            <a:ext cx="619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Barlow SemiBold"/>
                <a:ea typeface="Barlow SemiBold"/>
                <a:cs typeface="Barlow SemiBold"/>
                <a:sym typeface="Barlow SemiBold"/>
              </a:rPr>
              <a:t>Deployment</a:t>
            </a:r>
            <a:endParaRPr sz="2500">
              <a:latin typeface="Barlow SemiBold"/>
              <a:ea typeface="Barlow SemiBold"/>
              <a:cs typeface="Barlow SemiBold"/>
              <a:sym typeface="Barlow SemiBold"/>
            </a:endParaRPr>
          </a:p>
        </p:txBody>
      </p:sp>
      <p:sp>
        <p:nvSpPr>
          <p:cNvPr id="367" name="Google Shape;367;p24"/>
          <p:cNvSpPr txBox="1"/>
          <p:nvPr/>
        </p:nvSpPr>
        <p:spPr>
          <a:xfrm>
            <a:off x="553214" y="3781375"/>
            <a:ext cx="619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Barlow SemiBold"/>
                <a:ea typeface="Barlow SemiBold"/>
                <a:cs typeface="Barlow SemiBold"/>
                <a:sym typeface="Barlow SemiBold"/>
              </a:rPr>
              <a:t>Recommendations &amp; Conclusion</a:t>
            </a:r>
            <a:endParaRPr sz="2500">
              <a:latin typeface="Barlow SemiBold"/>
              <a:ea typeface="Barlow SemiBold"/>
              <a:cs typeface="Barlow SemiBold"/>
              <a:sym typeface="Barlow SemiBold"/>
            </a:endParaRPr>
          </a:p>
        </p:txBody>
      </p:sp>
      <p:sp>
        <p:nvSpPr>
          <p:cNvPr id="368" name="Google Shape;368;p24"/>
          <p:cNvSpPr txBox="1"/>
          <p:nvPr/>
        </p:nvSpPr>
        <p:spPr>
          <a:xfrm>
            <a:off x="2383514" y="4361278"/>
            <a:ext cx="61962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Barlow SemiBold"/>
                <a:ea typeface="Barlow SemiBold"/>
                <a:cs typeface="Barlow SemiBold"/>
                <a:sym typeface="Barlow SemiBold"/>
              </a:rPr>
              <a:t>Acknowledgement</a:t>
            </a:r>
            <a:endParaRPr sz="2500">
              <a:latin typeface="Barlow SemiBold"/>
              <a:ea typeface="Barlow SemiBold"/>
              <a:cs typeface="Barlow SemiBold"/>
              <a:sym typeface="Barlow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163" name="Shape 2163"/>
        <p:cNvGrpSpPr/>
        <p:nvPr/>
      </p:nvGrpSpPr>
      <p:grpSpPr>
        <a:xfrm>
          <a:off x="0" y="0"/>
          <a:ext cx="0" cy="0"/>
          <a:chOff x="0" y="0"/>
          <a:chExt cx="0" cy="0"/>
        </a:xfrm>
      </p:grpSpPr>
      <p:sp>
        <p:nvSpPr>
          <p:cNvPr id="2164" name="Google Shape;2164;p51"/>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Data Analysis</a:t>
            </a:r>
            <a:endParaRPr b="0">
              <a:solidFill>
                <a:srgbClr val="2A2929"/>
              </a:solidFill>
            </a:endParaRPr>
          </a:p>
        </p:txBody>
      </p:sp>
      <p:grpSp>
        <p:nvGrpSpPr>
          <p:cNvPr id="2165" name="Google Shape;2165;p51"/>
          <p:cNvGrpSpPr/>
          <p:nvPr/>
        </p:nvGrpSpPr>
        <p:grpSpPr>
          <a:xfrm>
            <a:off x="7916563" y="1679932"/>
            <a:ext cx="1029419" cy="2830108"/>
            <a:chOff x="3492988" y="1847857"/>
            <a:chExt cx="1029419" cy="2830108"/>
          </a:xfrm>
        </p:grpSpPr>
        <p:sp>
          <p:nvSpPr>
            <p:cNvPr id="2166" name="Google Shape;2166;p51"/>
            <p:cNvSpPr/>
            <p:nvPr/>
          </p:nvSpPr>
          <p:spPr>
            <a:xfrm>
              <a:off x="3492988" y="4535229"/>
              <a:ext cx="245316" cy="52170"/>
            </a:xfrm>
            <a:custGeom>
              <a:rect b="b" l="l" r="r" t="t"/>
              <a:pathLst>
                <a:path extrusionOk="0" h="1246" w="5859">
                  <a:moveTo>
                    <a:pt x="3117" y="1"/>
                  </a:moveTo>
                  <a:cubicBezTo>
                    <a:pt x="3117" y="1"/>
                    <a:pt x="512" y="631"/>
                    <a:pt x="128" y="1058"/>
                  </a:cubicBezTo>
                  <a:cubicBezTo>
                    <a:pt x="1" y="1198"/>
                    <a:pt x="595" y="1245"/>
                    <a:pt x="1444" y="1245"/>
                  </a:cubicBezTo>
                  <a:cubicBezTo>
                    <a:pt x="3142" y="1245"/>
                    <a:pt x="5859" y="1058"/>
                    <a:pt x="5859" y="1058"/>
                  </a:cubicBezTo>
                  <a:lnTo>
                    <a:pt x="31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1"/>
            <p:cNvSpPr/>
            <p:nvPr/>
          </p:nvSpPr>
          <p:spPr>
            <a:xfrm>
              <a:off x="4045810" y="4587107"/>
              <a:ext cx="189587" cy="90858"/>
            </a:xfrm>
            <a:custGeom>
              <a:rect b="b" l="l" r="r" t="t"/>
              <a:pathLst>
                <a:path extrusionOk="0" h="2170" w="4528">
                  <a:moveTo>
                    <a:pt x="4527" y="0"/>
                  </a:moveTo>
                  <a:lnTo>
                    <a:pt x="1" y="924"/>
                  </a:lnTo>
                  <a:cubicBezTo>
                    <a:pt x="1" y="924"/>
                    <a:pt x="541" y="2170"/>
                    <a:pt x="1661" y="2170"/>
                  </a:cubicBezTo>
                  <a:cubicBezTo>
                    <a:pt x="2377" y="2170"/>
                    <a:pt x="3328" y="1662"/>
                    <a:pt x="4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1"/>
            <p:cNvSpPr/>
            <p:nvPr/>
          </p:nvSpPr>
          <p:spPr>
            <a:xfrm>
              <a:off x="3825736" y="2228752"/>
              <a:ext cx="356439" cy="506878"/>
            </a:xfrm>
            <a:custGeom>
              <a:rect b="b" l="l" r="r" t="t"/>
              <a:pathLst>
                <a:path extrusionOk="0" h="12106" w="8513">
                  <a:moveTo>
                    <a:pt x="8315" y="1"/>
                  </a:moveTo>
                  <a:lnTo>
                    <a:pt x="5552" y="2361"/>
                  </a:lnTo>
                  <a:lnTo>
                    <a:pt x="5055" y="6785"/>
                  </a:lnTo>
                  <a:cubicBezTo>
                    <a:pt x="5055" y="6785"/>
                    <a:pt x="2596" y="5286"/>
                    <a:pt x="1629" y="4922"/>
                  </a:cubicBezTo>
                  <a:cubicBezTo>
                    <a:pt x="1601" y="4911"/>
                    <a:pt x="1572" y="4906"/>
                    <a:pt x="1544" y="4906"/>
                  </a:cubicBezTo>
                  <a:cubicBezTo>
                    <a:pt x="628" y="4906"/>
                    <a:pt x="0" y="10507"/>
                    <a:pt x="0" y="10507"/>
                  </a:cubicBezTo>
                  <a:lnTo>
                    <a:pt x="4689" y="12106"/>
                  </a:lnTo>
                  <a:lnTo>
                    <a:pt x="6851" y="11474"/>
                  </a:lnTo>
                  <a:lnTo>
                    <a:pt x="8512" y="3790"/>
                  </a:lnTo>
                  <a:lnTo>
                    <a:pt x="8315"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1"/>
            <p:cNvSpPr/>
            <p:nvPr/>
          </p:nvSpPr>
          <p:spPr>
            <a:xfrm>
              <a:off x="3814640" y="2430401"/>
              <a:ext cx="434946" cy="457388"/>
            </a:xfrm>
            <a:custGeom>
              <a:rect b="b" l="l" r="r" t="t"/>
              <a:pathLst>
                <a:path extrusionOk="0" h="10924" w="10388">
                  <a:moveTo>
                    <a:pt x="10388" y="0"/>
                  </a:moveTo>
                  <a:lnTo>
                    <a:pt x="9784" y="383"/>
                  </a:lnTo>
                  <a:cubicBezTo>
                    <a:pt x="9784" y="383"/>
                    <a:pt x="9220" y="1878"/>
                    <a:pt x="8470" y="3445"/>
                  </a:cubicBezTo>
                  <a:cubicBezTo>
                    <a:pt x="6826" y="3977"/>
                    <a:pt x="5665" y="4147"/>
                    <a:pt x="4854" y="4147"/>
                  </a:cubicBezTo>
                  <a:cubicBezTo>
                    <a:pt x="3433" y="4147"/>
                    <a:pt x="3083" y="3627"/>
                    <a:pt x="3083" y="3627"/>
                  </a:cubicBezTo>
                  <a:lnTo>
                    <a:pt x="4078" y="1235"/>
                  </a:lnTo>
                  <a:lnTo>
                    <a:pt x="3774" y="1062"/>
                  </a:lnTo>
                  <a:lnTo>
                    <a:pt x="2089" y="4851"/>
                  </a:lnTo>
                  <a:cubicBezTo>
                    <a:pt x="0" y="5955"/>
                    <a:pt x="1539" y="7991"/>
                    <a:pt x="1539" y="7991"/>
                  </a:cubicBezTo>
                  <a:lnTo>
                    <a:pt x="7056" y="10924"/>
                  </a:lnTo>
                  <a:lnTo>
                    <a:pt x="9097" y="4254"/>
                  </a:lnTo>
                  <a:lnTo>
                    <a:pt x="8777" y="3627"/>
                  </a:lnTo>
                  <a:lnTo>
                    <a:pt x="10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1"/>
            <p:cNvSpPr/>
            <p:nvPr/>
          </p:nvSpPr>
          <p:spPr>
            <a:xfrm>
              <a:off x="3856093" y="1847857"/>
              <a:ext cx="489502" cy="496620"/>
            </a:xfrm>
            <a:custGeom>
              <a:rect b="b" l="l" r="r" t="t"/>
              <a:pathLst>
                <a:path extrusionOk="0" h="11861" w="11691">
                  <a:moveTo>
                    <a:pt x="2930" y="1"/>
                  </a:moveTo>
                  <a:cubicBezTo>
                    <a:pt x="2587" y="1"/>
                    <a:pt x="2214" y="277"/>
                    <a:pt x="1880" y="1127"/>
                  </a:cubicBezTo>
                  <a:cubicBezTo>
                    <a:pt x="920" y="3553"/>
                    <a:pt x="1" y="7721"/>
                    <a:pt x="1161" y="9500"/>
                  </a:cubicBezTo>
                  <a:cubicBezTo>
                    <a:pt x="1161" y="9500"/>
                    <a:pt x="920" y="8269"/>
                    <a:pt x="1023" y="7618"/>
                  </a:cubicBezTo>
                  <a:lnTo>
                    <a:pt x="1023" y="7618"/>
                  </a:lnTo>
                  <a:cubicBezTo>
                    <a:pt x="1023" y="7619"/>
                    <a:pt x="1023" y="9501"/>
                    <a:pt x="2188" y="10456"/>
                  </a:cubicBezTo>
                  <a:cubicBezTo>
                    <a:pt x="3348" y="11415"/>
                    <a:pt x="5574" y="11861"/>
                    <a:pt x="5574" y="11861"/>
                  </a:cubicBezTo>
                  <a:lnTo>
                    <a:pt x="6966" y="11218"/>
                  </a:lnTo>
                  <a:cubicBezTo>
                    <a:pt x="6966" y="11218"/>
                    <a:pt x="9434" y="10183"/>
                    <a:pt x="10562" y="8542"/>
                  </a:cubicBezTo>
                  <a:cubicBezTo>
                    <a:pt x="11691" y="6900"/>
                    <a:pt x="11347" y="5535"/>
                    <a:pt x="9469" y="3210"/>
                  </a:cubicBezTo>
                  <a:cubicBezTo>
                    <a:pt x="8126" y="1549"/>
                    <a:pt x="6223" y="307"/>
                    <a:pt x="5059" y="307"/>
                  </a:cubicBezTo>
                  <a:cubicBezTo>
                    <a:pt x="4594" y="307"/>
                    <a:pt x="4247" y="504"/>
                    <a:pt x="4101" y="952"/>
                  </a:cubicBezTo>
                  <a:cubicBezTo>
                    <a:pt x="4101" y="952"/>
                    <a:pt x="3566"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1"/>
            <p:cNvSpPr/>
            <p:nvPr/>
          </p:nvSpPr>
          <p:spPr>
            <a:xfrm>
              <a:off x="3906798" y="2183532"/>
              <a:ext cx="69672" cy="86001"/>
            </a:xfrm>
            <a:custGeom>
              <a:rect b="b" l="l" r="r" t="t"/>
              <a:pathLst>
                <a:path extrusionOk="0" h="2054" w="1664">
                  <a:moveTo>
                    <a:pt x="628" y="0"/>
                  </a:moveTo>
                  <a:cubicBezTo>
                    <a:pt x="526" y="0"/>
                    <a:pt x="421" y="37"/>
                    <a:pt x="321" y="134"/>
                  </a:cubicBezTo>
                  <a:cubicBezTo>
                    <a:pt x="0" y="446"/>
                    <a:pt x="682" y="2054"/>
                    <a:pt x="1279" y="2054"/>
                  </a:cubicBezTo>
                  <a:cubicBezTo>
                    <a:pt x="1416" y="2054"/>
                    <a:pt x="1548" y="1969"/>
                    <a:pt x="1663" y="1764"/>
                  </a:cubicBezTo>
                  <a:lnTo>
                    <a:pt x="1205" y="323"/>
                  </a:lnTo>
                  <a:cubicBezTo>
                    <a:pt x="1205" y="323"/>
                    <a:pt x="931" y="0"/>
                    <a:pt x="628" y="0"/>
                  </a:cubicBezTo>
                  <a:close/>
                </a:path>
              </a:pathLst>
            </a:custGeom>
            <a:solidFill>
              <a:srgbClr val="F0A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1"/>
            <p:cNvSpPr/>
            <p:nvPr/>
          </p:nvSpPr>
          <p:spPr>
            <a:xfrm>
              <a:off x="3939918" y="1941521"/>
              <a:ext cx="277096" cy="433396"/>
            </a:xfrm>
            <a:custGeom>
              <a:rect b="b" l="l" r="r" t="t"/>
              <a:pathLst>
                <a:path extrusionOk="0" h="10351" w="6618">
                  <a:moveTo>
                    <a:pt x="2055" y="1"/>
                  </a:moveTo>
                  <a:cubicBezTo>
                    <a:pt x="1909" y="1"/>
                    <a:pt x="1823" y="10"/>
                    <a:pt x="1823" y="10"/>
                  </a:cubicBezTo>
                  <a:lnTo>
                    <a:pt x="465" y="1573"/>
                  </a:lnTo>
                  <a:cubicBezTo>
                    <a:pt x="465" y="1573"/>
                    <a:pt x="0" y="4766"/>
                    <a:pt x="268" y="6629"/>
                  </a:cubicBezTo>
                  <a:cubicBezTo>
                    <a:pt x="532" y="8491"/>
                    <a:pt x="2359" y="9987"/>
                    <a:pt x="3457" y="10350"/>
                  </a:cubicBezTo>
                  <a:cubicBezTo>
                    <a:pt x="5253" y="9055"/>
                    <a:pt x="6618" y="7425"/>
                    <a:pt x="5920" y="3534"/>
                  </a:cubicBezTo>
                  <a:cubicBezTo>
                    <a:pt x="5332" y="260"/>
                    <a:pt x="2833" y="1"/>
                    <a:pt x="2055"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1"/>
            <p:cNvSpPr/>
            <p:nvPr/>
          </p:nvSpPr>
          <p:spPr>
            <a:xfrm>
              <a:off x="3623458" y="2870585"/>
              <a:ext cx="898949" cy="1753641"/>
            </a:xfrm>
            <a:custGeom>
              <a:rect b="b" l="l" r="r" t="t"/>
              <a:pathLst>
                <a:path extrusionOk="0" h="41883" w="21470">
                  <a:moveTo>
                    <a:pt x="8533" y="1"/>
                  </a:moveTo>
                  <a:cubicBezTo>
                    <a:pt x="8533" y="1"/>
                    <a:pt x="7298" y="2657"/>
                    <a:pt x="6172" y="6741"/>
                  </a:cubicBezTo>
                  <a:cubicBezTo>
                    <a:pt x="5052" y="10822"/>
                    <a:pt x="1" y="39758"/>
                    <a:pt x="1" y="39758"/>
                  </a:cubicBezTo>
                  <a:cubicBezTo>
                    <a:pt x="1182" y="41163"/>
                    <a:pt x="5214" y="41882"/>
                    <a:pt x="9230" y="41882"/>
                  </a:cubicBezTo>
                  <a:cubicBezTo>
                    <a:pt x="11935" y="41882"/>
                    <a:pt x="14633" y="41556"/>
                    <a:pt x="16449" y="40894"/>
                  </a:cubicBezTo>
                  <a:cubicBezTo>
                    <a:pt x="17250" y="38838"/>
                    <a:pt x="16765" y="14531"/>
                    <a:pt x="16765" y="14531"/>
                  </a:cubicBezTo>
                  <a:cubicBezTo>
                    <a:pt x="21469" y="7298"/>
                    <a:pt x="13663" y="411"/>
                    <a:pt x="13663" y="411"/>
                  </a:cubicBezTo>
                  <a:lnTo>
                    <a:pt x="8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1"/>
            <p:cNvSpPr/>
            <p:nvPr/>
          </p:nvSpPr>
          <p:spPr>
            <a:xfrm>
              <a:off x="3907677" y="2870585"/>
              <a:ext cx="375951" cy="198924"/>
            </a:xfrm>
            <a:custGeom>
              <a:rect b="b" l="l" r="r" t="t"/>
              <a:pathLst>
                <a:path extrusionOk="0" h="4751" w="8979">
                  <a:moveTo>
                    <a:pt x="1745" y="1"/>
                  </a:moveTo>
                  <a:cubicBezTo>
                    <a:pt x="1745" y="1"/>
                    <a:pt x="916" y="1780"/>
                    <a:pt x="0" y="4669"/>
                  </a:cubicBezTo>
                  <a:cubicBezTo>
                    <a:pt x="510" y="4725"/>
                    <a:pt x="1010" y="4750"/>
                    <a:pt x="1498" y="4750"/>
                  </a:cubicBezTo>
                  <a:cubicBezTo>
                    <a:pt x="4746" y="4750"/>
                    <a:pt x="7441" y="3623"/>
                    <a:pt x="8978" y="2806"/>
                  </a:cubicBezTo>
                  <a:cubicBezTo>
                    <a:pt x="7897" y="1311"/>
                    <a:pt x="6875" y="411"/>
                    <a:pt x="6875" y="411"/>
                  </a:cubicBezTo>
                  <a:lnTo>
                    <a:pt x="17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1"/>
            <p:cNvSpPr/>
            <p:nvPr/>
          </p:nvSpPr>
          <p:spPr>
            <a:xfrm>
              <a:off x="3742915" y="2216694"/>
              <a:ext cx="85457" cy="520109"/>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1"/>
            <p:cNvSpPr/>
            <p:nvPr/>
          </p:nvSpPr>
          <p:spPr>
            <a:xfrm>
              <a:off x="3824061" y="2577575"/>
              <a:ext cx="127243" cy="92114"/>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1"/>
            <p:cNvSpPr/>
            <p:nvPr/>
          </p:nvSpPr>
          <p:spPr>
            <a:xfrm>
              <a:off x="3819916" y="2479682"/>
              <a:ext cx="86964" cy="107397"/>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1"/>
            <p:cNvSpPr/>
            <p:nvPr/>
          </p:nvSpPr>
          <p:spPr>
            <a:xfrm>
              <a:off x="3809030" y="2394224"/>
              <a:ext cx="86252" cy="98520"/>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1"/>
            <p:cNvSpPr/>
            <p:nvPr/>
          </p:nvSpPr>
          <p:spPr>
            <a:xfrm>
              <a:off x="3799106" y="2311823"/>
              <a:ext cx="63224" cy="114808"/>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1"/>
            <p:cNvSpPr/>
            <p:nvPr/>
          </p:nvSpPr>
          <p:spPr>
            <a:xfrm>
              <a:off x="3779929" y="2243030"/>
              <a:ext cx="52672" cy="92868"/>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1"/>
            <p:cNvSpPr/>
            <p:nvPr/>
          </p:nvSpPr>
          <p:spPr>
            <a:xfrm>
              <a:off x="3758952" y="2190525"/>
              <a:ext cx="36678" cy="7318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1"/>
            <p:cNvSpPr/>
            <p:nvPr/>
          </p:nvSpPr>
          <p:spPr>
            <a:xfrm>
              <a:off x="3678267" y="2194879"/>
              <a:ext cx="69337" cy="38269"/>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1"/>
            <p:cNvSpPr/>
            <p:nvPr/>
          </p:nvSpPr>
          <p:spPr>
            <a:xfrm>
              <a:off x="3677681" y="2261369"/>
              <a:ext cx="93705" cy="40781"/>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1"/>
            <p:cNvSpPr/>
            <p:nvPr/>
          </p:nvSpPr>
          <p:spPr>
            <a:xfrm>
              <a:off x="3693633" y="2331670"/>
              <a:ext cx="94249" cy="50328"/>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1"/>
            <p:cNvSpPr/>
            <p:nvPr/>
          </p:nvSpPr>
          <p:spPr>
            <a:xfrm>
              <a:off x="3678016" y="2401007"/>
              <a:ext cx="125945" cy="59330"/>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1"/>
            <p:cNvSpPr/>
            <p:nvPr/>
          </p:nvSpPr>
          <p:spPr>
            <a:xfrm>
              <a:off x="3698867" y="2488852"/>
              <a:ext cx="115980" cy="58744"/>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1"/>
            <p:cNvSpPr/>
            <p:nvPr/>
          </p:nvSpPr>
          <p:spPr>
            <a:xfrm>
              <a:off x="3655656" y="2563591"/>
              <a:ext cx="165135" cy="59665"/>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1"/>
            <p:cNvSpPr/>
            <p:nvPr/>
          </p:nvSpPr>
          <p:spPr>
            <a:xfrm>
              <a:off x="3678685" y="2623130"/>
              <a:ext cx="146880" cy="57153"/>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1"/>
            <p:cNvSpPr/>
            <p:nvPr/>
          </p:nvSpPr>
          <p:spPr>
            <a:xfrm>
              <a:off x="3591385" y="2374880"/>
              <a:ext cx="190927" cy="24971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1"/>
            <p:cNvSpPr/>
            <p:nvPr/>
          </p:nvSpPr>
          <p:spPr>
            <a:xfrm>
              <a:off x="3814808" y="2555928"/>
              <a:ext cx="124480" cy="124354"/>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1"/>
            <p:cNvSpPr/>
            <p:nvPr/>
          </p:nvSpPr>
          <p:spPr>
            <a:xfrm>
              <a:off x="3907677" y="2587038"/>
              <a:ext cx="134403" cy="13419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1"/>
            <p:cNvSpPr/>
            <p:nvPr/>
          </p:nvSpPr>
          <p:spPr>
            <a:xfrm>
              <a:off x="3665119" y="2608141"/>
              <a:ext cx="428330" cy="608329"/>
            </a:xfrm>
            <a:custGeom>
              <a:rect b="b" l="l" r="r" t="t"/>
              <a:pathLst>
                <a:path extrusionOk="0" h="14529" w="10230">
                  <a:moveTo>
                    <a:pt x="3604" y="1"/>
                  </a:moveTo>
                  <a:cubicBezTo>
                    <a:pt x="2404" y="1"/>
                    <a:pt x="1574" y="100"/>
                    <a:pt x="1574" y="100"/>
                  </a:cubicBezTo>
                  <a:cubicBezTo>
                    <a:pt x="1574" y="100"/>
                    <a:pt x="2174" y="2145"/>
                    <a:pt x="3035" y="4816"/>
                  </a:cubicBezTo>
                  <a:cubicBezTo>
                    <a:pt x="1824" y="6312"/>
                    <a:pt x="0" y="13316"/>
                    <a:pt x="0" y="13316"/>
                  </a:cubicBezTo>
                  <a:cubicBezTo>
                    <a:pt x="2289" y="14391"/>
                    <a:pt x="7427" y="14529"/>
                    <a:pt x="7427" y="14529"/>
                  </a:cubicBezTo>
                  <a:lnTo>
                    <a:pt x="8686" y="14205"/>
                  </a:lnTo>
                  <a:lnTo>
                    <a:pt x="9709" y="14529"/>
                  </a:lnTo>
                  <a:lnTo>
                    <a:pt x="8359" y="6679"/>
                  </a:lnTo>
                  <a:lnTo>
                    <a:pt x="8501" y="6269"/>
                  </a:lnTo>
                  <a:cubicBezTo>
                    <a:pt x="8501" y="6269"/>
                    <a:pt x="9108" y="4536"/>
                    <a:pt x="10230" y="1501"/>
                  </a:cubicBezTo>
                  <a:cubicBezTo>
                    <a:pt x="8288" y="245"/>
                    <a:pt x="5489" y="1"/>
                    <a:pt x="36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1"/>
            <p:cNvSpPr/>
            <p:nvPr/>
          </p:nvSpPr>
          <p:spPr>
            <a:xfrm>
              <a:off x="3987651" y="2887752"/>
              <a:ext cx="40028" cy="310047"/>
            </a:xfrm>
            <a:custGeom>
              <a:rect b="b" l="l" r="r" t="t"/>
              <a:pathLst>
                <a:path extrusionOk="0" h="7405" w="956">
                  <a:moveTo>
                    <a:pt x="0" y="1"/>
                  </a:moveTo>
                  <a:cubicBezTo>
                    <a:pt x="48" y="620"/>
                    <a:pt x="111" y="1240"/>
                    <a:pt x="174" y="1860"/>
                  </a:cubicBezTo>
                  <a:cubicBezTo>
                    <a:pt x="241" y="2480"/>
                    <a:pt x="320" y="3095"/>
                    <a:pt x="395" y="3715"/>
                  </a:cubicBezTo>
                  <a:cubicBezTo>
                    <a:pt x="482" y="4330"/>
                    <a:pt x="561" y="4946"/>
                    <a:pt x="651" y="5562"/>
                  </a:cubicBezTo>
                  <a:cubicBezTo>
                    <a:pt x="746" y="6177"/>
                    <a:pt x="841" y="6793"/>
                    <a:pt x="955" y="7405"/>
                  </a:cubicBezTo>
                  <a:cubicBezTo>
                    <a:pt x="912" y="6785"/>
                    <a:pt x="849" y="6165"/>
                    <a:pt x="782" y="5545"/>
                  </a:cubicBezTo>
                  <a:cubicBezTo>
                    <a:pt x="718" y="4926"/>
                    <a:pt x="636" y="4310"/>
                    <a:pt x="565" y="3691"/>
                  </a:cubicBezTo>
                  <a:cubicBezTo>
                    <a:pt x="478" y="3075"/>
                    <a:pt x="399" y="2460"/>
                    <a:pt x="308" y="1844"/>
                  </a:cubicBezTo>
                  <a:cubicBezTo>
                    <a:pt x="214" y="1228"/>
                    <a:pt x="119" y="613"/>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1"/>
            <p:cNvSpPr/>
            <p:nvPr/>
          </p:nvSpPr>
          <p:spPr>
            <a:xfrm>
              <a:off x="3935564" y="2631504"/>
              <a:ext cx="79720" cy="584966"/>
            </a:xfrm>
            <a:custGeom>
              <a:rect b="b" l="l" r="r" t="t"/>
              <a:pathLst>
                <a:path extrusionOk="0" h="13971" w="1904">
                  <a:moveTo>
                    <a:pt x="1904" y="0"/>
                  </a:moveTo>
                  <a:lnTo>
                    <a:pt x="1880" y="79"/>
                  </a:lnTo>
                  <a:cubicBezTo>
                    <a:pt x="1552" y="1152"/>
                    <a:pt x="1237" y="2230"/>
                    <a:pt x="924" y="3307"/>
                  </a:cubicBezTo>
                  <a:cubicBezTo>
                    <a:pt x="763" y="3844"/>
                    <a:pt x="617" y="4385"/>
                    <a:pt x="463" y="4925"/>
                  </a:cubicBezTo>
                  <a:lnTo>
                    <a:pt x="6" y="6543"/>
                  </a:lnTo>
                  <a:lnTo>
                    <a:pt x="1" y="6559"/>
                  </a:lnTo>
                  <a:lnTo>
                    <a:pt x="1" y="6578"/>
                  </a:lnTo>
                  <a:lnTo>
                    <a:pt x="226" y="8425"/>
                  </a:lnTo>
                  <a:cubicBezTo>
                    <a:pt x="305" y="9046"/>
                    <a:pt x="376" y="9661"/>
                    <a:pt x="459" y="10277"/>
                  </a:cubicBezTo>
                  <a:lnTo>
                    <a:pt x="704" y="12128"/>
                  </a:lnTo>
                  <a:cubicBezTo>
                    <a:pt x="791" y="12743"/>
                    <a:pt x="873" y="13359"/>
                    <a:pt x="968" y="13971"/>
                  </a:cubicBezTo>
                  <a:cubicBezTo>
                    <a:pt x="913" y="13350"/>
                    <a:pt x="850" y="12735"/>
                    <a:pt x="791" y="12115"/>
                  </a:cubicBezTo>
                  <a:lnTo>
                    <a:pt x="593" y="10261"/>
                  </a:lnTo>
                  <a:cubicBezTo>
                    <a:pt x="530" y="9645"/>
                    <a:pt x="456" y="9026"/>
                    <a:pt x="384" y="8410"/>
                  </a:cubicBezTo>
                  <a:lnTo>
                    <a:pt x="173" y="6568"/>
                  </a:lnTo>
                  <a:lnTo>
                    <a:pt x="173" y="6568"/>
                  </a:lnTo>
                  <a:lnTo>
                    <a:pt x="613" y="4968"/>
                  </a:lnTo>
                  <a:cubicBezTo>
                    <a:pt x="759" y="4423"/>
                    <a:pt x="913" y="3887"/>
                    <a:pt x="1055" y="3343"/>
                  </a:cubicBezTo>
                  <a:cubicBezTo>
                    <a:pt x="1336" y="2285"/>
                    <a:pt x="1613" y="1231"/>
                    <a:pt x="1883" y="170"/>
                  </a:cubicBezTo>
                  <a:lnTo>
                    <a:pt x="1883" y="170"/>
                  </a:lnTo>
                  <a:lnTo>
                    <a:pt x="1891" y="481"/>
                  </a:lnTo>
                  <a:lnTo>
                    <a:pt x="1904" y="87"/>
                  </a:lnTo>
                  <a:lnTo>
                    <a:pt x="1904" y="87"/>
                  </a:lnTo>
                  <a:cubicBezTo>
                    <a:pt x="1904" y="87"/>
                    <a:pt x="1904" y="87"/>
                    <a:pt x="1904" y="86"/>
                  </a:cubicBezTo>
                  <a:lnTo>
                    <a:pt x="1904" y="86"/>
                  </a:lnTo>
                  <a:lnTo>
                    <a:pt x="1904" y="86"/>
                  </a:lnTo>
                  <a:lnTo>
                    <a:pt x="1904" y="83"/>
                  </a:lnTo>
                  <a:lnTo>
                    <a:pt x="19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1"/>
            <p:cNvSpPr/>
            <p:nvPr/>
          </p:nvSpPr>
          <p:spPr>
            <a:xfrm>
              <a:off x="4154381" y="2944444"/>
              <a:ext cx="75073" cy="431303"/>
            </a:xfrm>
            <a:custGeom>
              <a:rect b="b" l="l" r="r" t="t"/>
              <a:pathLst>
                <a:path extrusionOk="0" h="10301" w="1793">
                  <a:moveTo>
                    <a:pt x="356" y="0"/>
                  </a:moveTo>
                  <a:lnTo>
                    <a:pt x="0" y="198"/>
                  </a:lnTo>
                  <a:cubicBezTo>
                    <a:pt x="87" y="446"/>
                    <a:pt x="1015" y="8221"/>
                    <a:pt x="1220" y="10301"/>
                  </a:cubicBezTo>
                  <a:lnTo>
                    <a:pt x="1792" y="10301"/>
                  </a:lnTo>
                  <a:cubicBezTo>
                    <a:pt x="1792" y="10301"/>
                    <a:pt x="723" y="1090"/>
                    <a:pt x="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1"/>
            <p:cNvSpPr/>
            <p:nvPr/>
          </p:nvSpPr>
          <p:spPr>
            <a:xfrm>
              <a:off x="3731024" y="2388698"/>
              <a:ext cx="671092" cy="657401"/>
            </a:xfrm>
            <a:custGeom>
              <a:rect b="b" l="l" r="r" t="t"/>
              <a:pathLst>
                <a:path extrusionOk="0" h="15701" w="16028">
                  <a:moveTo>
                    <a:pt x="14760" y="1"/>
                  </a:moveTo>
                  <a:cubicBezTo>
                    <a:pt x="13525" y="1"/>
                    <a:pt x="10541" y="2231"/>
                    <a:pt x="10541" y="2231"/>
                  </a:cubicBezTo>
                  <a:lnTo>
                    <a:pt x="10486" y="2334"/>
                  </a:lnTo>
                  <a:cubicBezTo>
                    <a:pt x="10486" y="2334"/>
                    <a:pt x="9827" y="5854"/>
                    <a:pt x="9894" y="5925"/>
                  </a:cubicBezTo>
                  <a:cubicBezTo>
                    <a:pt x="9962" y="5992"/>
                    <a:pt x="9053" y="11920"/>
                    <a:pt x="9053" y="11920"/>
                  </a:cubicBezTo>
                  <a:lnTo>
                    <a:pt x="3536" y="8987"/>
                  </a:lnTo>
                  <a:cubicBezTo>
                    <a:pt x="3536" y="8987"/>
                    <a:pt x="2787" y="7855"/>
                    <a:pt x="2467" y="7535"/>
                  </a:cubicBezTo>
                  <a:cubicBezTo>
                    <a:pt x="2229" y="7300"/>
                    <a:pt x="1879" y="6658"/>
                    <a:pt x="1716" y="6658"/>
                  </a:cubicBezTo>
                  <a:cubicBezTo>
                    <a:pt x="1660" y="6658"/>
                    <a:pt x="1627" y="6733"/>
                    <a:pt x="1627" y="6924"/>
                  </a:cubicBezTo>
                  <a:cubicBezTo>
                    <a:pt x="1627" y="7674"/>
                    <a:pt x="2262" y="8286"/>
                    <a:pt x="2262" y="8286"/>
                  </a:cubicBezTo>
                  <a:cubicBezTo>
                    <a:pt x="2262" y="8286"/>
                    <a:pt x="1200" y="7752"/>
                    <a:pt x="600" y="7386"/>
                  </a:cubicBezTo>
                  <a:cubicBezTo>
                    <a:pt x="454" y="7296"/>
                    <a:pt x="343" y="7262"/>
                    <a:pt x="259" y="7262"/>
                  </a:cubicBezTo>
                  <a:cubicBezTo>
                    <a:pt x="0" y="7262"/>
                    <a:pt x="0" y="7587"/>
                    <a:pt x="0" y="7587"/>
                  </a:cubicBezTo>
                  <a:lnTo>
                    <a:pt x="399" y="8286"/>
                  </a:lnTo>
                  <a:cubicBezTo>
                    <a:pt x="399" y="8286"/>
                    <a:pt x="170" y="10479"/>
                    <a:pt x="734" y="10779"/>
                  </a:cubicBezTo>
                  <a:cubicBezTo>
                    <a:pt x="805" y="10817"/>
                    <a:pt x="900" y="10833"/>
                    <a:pt x="1011" y="10833"/>
                  </a:cubicBezTo>
                  <a:cubicBezTo>
                    <a:pt x="1784" y="10833"/>
                    <a:pt x="3359" y="10045"/>
                    <a:pt x="3359" y="10045"/>
                  </a:cubicBezTo>
                  <a:cubicBezTo>
                    <a:pt x="3359" y="10045"/>
                    <a:pt x="6718" y="13140"/>
                    <a:pt x="9977" y="15701"/>
                  </a:cubicBezTo>
                  <a:cubicBezTo>
                    <a:pt x="12104" y="12606"/>
                    <a:pt x="16027" y="404"/>
                    <a:pt x="14997" y="37"/>
                  </a:cubicBezTo>
                  <a:cubicBezTo>
                    <a:pt x="14928" y="12"/>
                    <a:pt x="14849" y="1"/>
                    <a:pt x="1476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1"/>
            <p:cNvSpPr/>
            <p:nvPr/>
          </p:nvSpPr>
          <p:spPr>
            <a:xfrm>
              <a:off x="4059041" y="2430401"/>
              <a:ext cx="190550" cy="457388"/>
            </a:xfrm>
            <a:custGeom>
              <a:rect b="b" l="l" r="r" t="t"/>
              <a:pathLst>
                <a:path extrusionOk="0" h="10924" w="4551">
                  <a:moveTo>
                    <a:pt x="4551" y="0"/>
                  </a:moveTo>
                  <a:lnTo>
                    <a:pt x="3947" y="383"/>
                  </a:lnTo>
                  <a:cubicBezTo>
                    <a:pt x="3947" y="383"/>
                    <a:pt x="3383" y="1878"/>
                    <a:pt x="2633" y="3445"/>
                  </a:cubicBezTo>
                  <a:cubicBezTo>
                    <a:pt x="2321" y="3548"/>
                    <a:pt x="2029" y="3634"/>
                    <a:pt x="1753" y="3709"/>
                  </a:cubicBezTo>
                  <a:lnTo>
                    <a:pt x="0" y="10277"/>
                  </a:lnTo>
                  <a:lnTo>
                    <a:pt x="1219" y="10924"/>
                  </a:lnTo>
                  <a:lnTo>
                    <a:pt x="3228" y="4188"/>
                  </a:lnTo>
                  <a:lnTo>
                    <a:pt x="2940" y="3627"/>
                  </a:lnTo>
                  <a:lnTo>
                    <a:pt x="4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1"/>
            <p:cNvSpPr/>
            <p:nvPr/>
          </p:nvSpPr>
          <p:spPr>
            <a:xfrm>
              <a:off x="4003981" y="1906392"/>
              <a:ext cx="247117" cy="211904"/>
            </a:xfrm>
            <a:custGeom>
              <a:rect b="b" l="l" r="r" t="t"/>
              <a:pathLst>
                <a:path extrusionOk="0" h="5061" w="5902">
                  <a:moveTo>
                    <a:pt x="1" y="0"/>
                  </a:moveTo>
                  <a:lnTo>
                    <a:pt x="1" y="1184"/>
                  </a:lnTo>
                  <a:cubicBezTo>
                    <a:pt x="1" y="1184"/>
                    <a:pt x="1047" y="3485"/>
                    <a:pt x="2381" y="3998"/>
                  </a:cubicBezTo>
                  <a:cubicBezTo>
                    <a:pt x="1560" y="3044"/>
                    <a:pt x="1616" y="2905"/>
                    <a:pt x="1616" y="2905"/>
                  </a:cubicBezTo>
                  <a:lnTo>
                    <a:pt x="1616" y="2905"/>
                  </a:lnTo>
                  <a:cubicBezTo>
                    <a:pt x="1616" y="2905"/>
                    <a:pt x="3615" y="5061"/>
                    <a:pt x="4746" y="5061"/>
                  </a:cubicBezTo>
                  <a:cubicBezTo>
                    <a:pt x="4755" y="5061"/>
                    <a:pt x="4764" y="5060"/>
                    <a:pt x="4773" y="5060"/>
                  </a:cubicBezTo>
                  <a:cubicBezTo>
                    <a:pt x="5902" y="5024"/>
                    <a:pt x="5115" y="3351"/>
                    <a:pt x="5115" y="3351"/>
                  </a:cubicBezTo>
                  <a:lnTo>
                    <a:pt x="2756" y="58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1"/>
            <p:cNvSpPr/>
            <p:nvPr/>
          </p:nvSpPr>
          <p:spPr>
            <a:xfrm>
              <a:off x="3910483" y="1919288"/>
              <a:ext cx="104801" cy="197082"/>
            </a:xfrm>
            <a:custGeom>
              <a:rect b="b" l="l" r="r" t="t"/>
              <a:pathLst>
                <a:path extrusionOk="0" h="4707" w="2503">
                  <a:moveTo>
                    <a:pt x="1366" y="0"/>
                  </a:moveTo>
                  <a:lnTo>
                    <a:pt x="443" y="1093"/>
                  </a:lnTo>
                  <a:lnTo>
                    <a:pt x="0" y="3485"/>
                  </a:lnTo>
                  <a:cubicBezTo>
                    <a:pt x="0" y="3485"/>
                    <a:pt x="339" y="4706"/>
                    <a:pt x="625" y="4706"/>
                  </a:cubicBezTo>
                  <a:cubicBezTo>
                    <a:pt x="725" y="4706"/>
                    <a:pt x="818" y="4557"/>
                    <a:pt x="889" y="4156"/>
                  </a:cubicBezTo>
                  <a:cubicBezTo>
                    <a:pt x="1161" y="2601"/>
                    <a:pt x="2503" y="1406"/>
                    <a:pt x="2503" y="1406"/>
                  </a:cubicBezTo>
                  <a:lnTo>
                    <a:pt x="2503" y="135"/>
                  </a:lnTo>
                  <a:lnTo>
                    <a:pt x="13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1"/>
            <p:cNvSpPr/>
            <p:nvPr/>
          </p:nvSpPr>
          <p:spPr>
            <a:xfrm>
              <a:off x="4173893" y="2107328"/>
              <a:ext cx="92281" cy="102707"/>
            </a:xfrm>
            <a:custGeom>
              <a:rect b="b" l="l" r="r" t="t"/>
              <a:pathLst>
                <a:path extrusionOk="0" h="2453" w="2204">
                  <a:moveTo>
                    <a:pt x="900" y="1"/>
                  </a:moveTo>
                  <a:cubicBezTo>
                    <a:pt x="341" y="1"/>
                    <a:pt x="0" y="636"/>
                    <a:pt x="0" y="636"/>
                  </a:cubicBezTo>
                  <a:lnTo>
                    <a:pt x="0" y="2210"/>
                  </a:lnTo>
                  <a:cubicBezTo>
                    <a:pt x="234" y="2380"/>
                    <a:pt x="458" y="2453"/>
                    <a:pt x="662" y="2453"/>
                  </a:cubicBezTo>
                  <a:cubicBezTo>
                    <a:pt x="1650" y="2453"/>
                    <a:pt x="2204" y="763"/>
                    <a:pt x="1468" y="214"/>
                  </a:cubicBezTo>
                  <a:cubicBezTo>
                    <a:pt x="1261" y="60"/>
                    <a:pt x="1070" y="1"/>
                    <a:pt x="90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1"/>
            <p:cNvSpPr/>
            <p:nvPr/>
          </p:nvSpPr>
          <p:spPr>
            <a:xfrm>
              <a:off x="4042167" y="2244119"/>
              <a:ext cx="259133" cy="600751"/>
            </a:xfrm>
            <a:custGeom>
              <a:rect b="b" l="l" r="r" t="t"/>
              <a:pathLst>
                <a:path extrusionOk="0" h="14348" w="6189">
                  <a:moveTo>
                    <a:pt x="4761" y="1"/>
                  </a:moveTo>
                  <a:cubicBezTo>
                    <a:pt x="4007" y="1"/>
                    <a:pt x="2724" y="1489"/>
                    <a:pt x="2724" y="1489"/>
                  </a:cubicBezTo>
                  <a:cubicBezTo>
                    <a:pt x="2724" y="1489"/>
                    <a:pt x="924" y="3967"/>
                    <a:pt x="2187" y="5061"/>
                  </a:cubicBezTo>
                  <a:cubicBezTo>
                    <a:pt x="478" y="6327"/>
                    <a:pt x="1039" y="8442"/>
                    <a:pt x="1638" y="8478"/>
                  </a:cubicBezTo>
                  <a:cubicBezTo>
                    <a:pt x="1" y="10941"/>
                    <a:pt x="751" y="12413"/>
                    <a:pt x="1469" y="12582"/>
                  </a:cubicBezTo>
                  <a:lnTo>
                    <a:pt x="704" y="14225"/>
                  </a:lnTo>
                  <a:lnTo>
                    <a:pt x="1469" y="14225"/>
                  </a:lnTo>
                  <a:lnTo>
                    <a:pt x="1638" y="13404"/>
                  </a:lnTo>
                  <a:lnTo>
                    <a:pt x="1607" y="14347"/>
                  </a:lnTo>
                  <a:lnTo>
                    <a:pt x="1879" y="14347"/>
                  </a:lnTo>
                  <a:lnTo>
                    <a:pt x="1899" y="12618"/>
                  </a:lnTo>
                  <a:cubicBezTo>
                    <a:pt x="1899" y="12618"/>
                    <a:pt x="4551" y="9244"/>
                    <a:pt x="2602" y="8333"/>
                  </a:cubicBezTo>
                  <a:cubicBezTo>
                    <a:pt x="4137" y="6327"/>
                    <a:pt x="4259" y="5227"/>
                    <a:pt x="3146" y="5061"/>
                  </a:cubicBezTo>
                  <a:cubicBezTo>
                    <a:pt x="5061" y="3695"/>
                    <a:pt x="6189" y="684"/>
                    <a:pt x="4784" y="1"/>
                  </a:cubicBezTo>
                  <a:cubicBezTo>
                    <a:pt x="4776" y="1"/>
                    <a:pt x="4769" y="1"/>
                    <a:pt x="47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1"/>
            <p:cNvSpPr/>
            <p:nvPr/>
          </p:nvSpPr>
          <p:spPr>
            <a:xfrm>
              <a:off x="4008293" y="2133288"/>
              <a:ext cx="47816" cy="103000"/>
            </a:xfrm>
            <a:custGeom>
              <a:rect b="b" l="l" r="r" t="t"/>
              <a:pathLst>
                <a:path extrusionOk="0" h="2460" w="1142">
                  <a:moveTo>
                    <a:pt x="648" y="0"/>
                  </a:moveTo>
                  <a:cubicBezTo>
                    <a:pt x="648" y="575"/>
                    <a:pt x="692" y="1146"/>
                    <a:pt x="747" y="1717"/>
                  </a:cubicBezTo>
                  <a:lnTo>
                    <a:pt x="747" y="1717"/>
                  </a:lnTo>
                  <a:cubicBezTo>
                    <a:pt x="561" y="1668"/>
                    <a:pt x="375" y="1621"/>
                    <a:pt x="187" y="1575"/>
                  </a:cubicBezTo>
                  <a:lnTo>
                    <a:pt x="1" y="1532"/>
                  </a:lnTo>
                  <a:lnTo>
                    <a:pt x="99" y="1689"/>
                  </a:lnTo>
                  <a:cubicBezTo>
                    <a:pt x="222" y="1887"/>
                    <a:pt x="360" y="2060"/>
                    <a:pt x="529" y="2215"/>
                  </a:cubicBezTo>
                  <a:cubicBezTo>
                    <a:pt x="613" y="2289"/>
                    <a:pt x="708" y="2357"/>
                    <a:pt x="810" y="2404"/>
                  </a:cubicBezTo>
                  <a:cubicBezTo>
                    <a:pt x="880" y="2436"/>
                    <a:pt x="959" y="2459"/>
                    <a:pt x="1036" y="2459"/>
                  </a:cubicBezTo>
                  <a:cubicBezTo>
                    <a:pt x="1072" y="2459"/>
                    <a:pt x="1107" y="2454"/>
                    <a:pt x="1141" y="2443"/>
                  </a:cubicBezTo>
                  <a:lnTo>
                    <a:pt x="1141" y="2443"/>
                  </a:lnTo>
                  <a:cubicBezTo>
                    <a:pt x="1131" y="2444"/>
                    <a:pt x="1121" y="2444"/>
                    <a:pt x="1111" y="2444"/>
                  </a:cubicBezTo>
                  <a:cubicBezTo>
                    <a:pt x="1012" y="2444"/>
                    <a:pt x="920" y="2406"/>
                    <a:pt x="837" y="2352"/>
                  </a:cubicBezTo>
                  <a:cubicBezTo>
                    <a:pt x="750" y="2293"/>
                    <a:pt x="675" y="2218"/>
                    <a:pt x="604" y="2139"/>
                  </a:cubicBezTo>
                  <a:cubicBezTo>
                    <a:pt x="507" y="2028"/>
                    <a:pt x="419" y="1908"/>
                    <a:pt x="340" y="1785"/>
                  </a:cubicBezTo>
                  <a:lnTo>
                    <a:pt x="340" y="1785"/>
                  </a:lnTo>
                  <a:cubicBezTo>
                    <a:pt x="500" y="1830"/>
                    <a:pt x="661" y="1872"/>
                    <a:pt x="821" y="1914"/>
                  </a:cubicBezTo>
                  <a:lnTo>
                    <a:pt x="944" y="1946"/>
                  </a:lnTo>
                  <a:lnTo>
                    <a:pt x="928" y="1823"/>
                  </a:lnTo>
                  <a:cubicBezTo>
                    <a:pt x="861" y="1212"/>
                    <a:pt x="779" y="600"/>
                    <a:pt x="648"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1"/>
            <p:cNvSpPr/>
            <p:nvPr/>
          </p:nvSpPr>
          <p:spPr>
            <a:xfrm>
              <a:off x="4039696" y="2222807"/>
              <a:ext cx="72770" cy="45722"/>
            </a:xfrm>
            <a:custGeom>
              <a:rect b="b" l="l" r="r" t="t"/>
              <a:pathLst>
                <a:path extrusionOk="0" h="1092" w="1738">
                  <a:moveTo>
                    <a:pt x="1737" y="1"/>
                  </a:moveTo>
                  <a:lnTo>
                    <a:pt x="1737" y="1"/>
                  </a:lnTo>
                  <a:cubicBezTo>
                    <a:pt x="1634" y="159"/>
                    <a:pt x="1524" y="309"/>
                    <a:pt x="1406" y="447"/>
                  </a:cubicBezTo>
                  <a:cubicBezTo>
                    <a:pt x="1287" y="585"/>
                    <a:pt x="1160" y="711"/>
                    <a:pt x="1015" y="802"/>
                  </a:cubicBezTo>
                  <a:cubicBezTo>
                    <a:pt x="869" y="897"/>
                    <a:pt x="703" y="948"/>
                    <a:pt x="530" y="953"/>
                  </a:cubicBezTo>
                  <a:cubicBezTo>
                    <a:pt x="516" y="954"/>
                    <a:pt x="502" y="954"/>
                    <a:pt x="488" y="954"/>
                  </a:cubicBezTo>
                  <a:cubicBezTo>
                    <a:pt x="328" y="954"/>
                    <a:pt x="168" y="897"/>
                    <a:pt x="0" y="849"/>
                  </a:cubicBezTo>
                  <a:lnTo>
                    <a:pt x="0" y="849"/>
                  </a:lnTo>
                  <a:cubicBezTo>
                    <a:pt x="147" y="964"/>
                    <a:pt x="320" y="1071"/>
                    <a:pt x="526" y="1086"/>
                  </a:cubicBezTo>
                  <a:cubicBezTo>
                    <a:pt x="556" y="1090"/>
                    <a:pt x="587" y="1092"/>
                    <a:pt x="618" y="1092"/>
                  </a:cubicBezTo>
                  <a:cubicBezTo>
                    <a:pt x="788" y="1092"/>
                    <a:pt x="962" y="1038"/>
                    <a:pt x="1105" y="948"/>
                  </a:cubicBezTo>
                  <a:cubicBezTo>
                    <a:pt x="1275" y="838"/>
                    <a:pt x="1410" y="692"/>
                    <a:pt x="1516" y="526"/>
                  </a:cubicBezTo>
                  <a:cubicBezTo>
                    <a:pt x="1619" y="365"/>
                    <a:pt x="1697" y="186"/>
                    <a:pt x="17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1"/>
            <p:cNvSpPr/>
            <p:nvPr/>
          </p:nvSpPr>
          <p:spPr>
            <a:xfrm>
              <a:off x="4175526" y="2122862"/>
              <a:ext cx="53929" cy="67494"/>
            </a:xfrm>
            <a:custGeom>
              <a:rect b="b" l="l" r="r" t="t"/>
              <a:pathLst>
                <a:path extrusionOk="0" h="1612" w="1288">
                  <a:moveTo>
                    <a:pt x="983" y="0"/>
                  </a:moveTo>
                  <a:cubicBezTo>
                    <a:pt x="959" y="0"/>
                    <a:pt x="935" y="3"/>
                    <a:pt x="912" y="9"/>
                  </a:cubicBezTo>
                  <a:cubicBezTo>
                    <a:pt x="747" y="56"/>
                    <a:pt x="624" y="174"/>
                    <a:pt x="530" y="289"/>
                  </a:cubicBezTo>
                  <a:cubicBezTo>
                    <a:pt x="426" y="407"/>
                    <a:pt x="344" y="537"/>
                    <a:pt x="269" y="668"/>
                  </a:cubicBezTo>
                  <a:cubicBezTo>
                    <a:pt x="190" y="798"/>
                    <a:pt x="135" y="940"/>
                    <a:pt x="67" y="1074"/>
                  </a:cubicBezTo>
                  <a:lnTo>
                    <a:pt x="0" y="1220"/>
                  </a:lnTo>
                  <a:lnTo>
                    <a:pt x="158" y="1189"/>
                  </a:lnTo>
                  <a:cubicBezTo>
                    <a:pt x="237" y="1169"/>
                    <a:pt x="317" y="1157"/>
                    <a:pt x="391" y="1153"/>
                  </a:cubicBezTo>
                  <a:cubicBezTo>
                    <a:pt x="431" y="1153"/>
                    <a:pt x="466" y="1157"/>
                    <a:pt x="490" y="1165"/>
                  </a:cubicBezTo>
                  <a:cubicBezTo>
                    <a:pt x="510" y="1176"/>
                    <a:pt x="510" y="1173"/>
                    <a:pt x="514" y="1204"/>
                  </a:cubicBezTo>
                  <a:cubicBezTo>
                    <a:pt x="506" y="1267"/>
                    <a:pt x="455" y="1342"/>
                    <a:pt x="411" y="1409"/>
                  </a:cubicBezTo>
                  <a:cubicBezTo>
                    <a:pt x="364" y="1480"/>
                    <a:pt x="308" y="1544"/>
                    <a:pt x="253" y="1611"/>
                  </a:cubicBezTo>
                  <a:cubicBezTo>
                    <a:pt x="328" y="1568"/>
                    <a:pt x="395" y="1512"/>
                    <a:pt x="459" y="1453"/>
                  </a:cubicBezTo>
                  <a:cubicBezTo>
                    <a:pt x="521" y="1390"/>
                    <a:pt x="585" y="1331"/>
                    <a:pt x="621" y="1228"/>
                  </a:cubicBezTo>
                  <a:cubicBezTo>
                    <a:pt x="628" y="1200"/>
                    <a:pt x="628" y="1165"/>
                    <a:pt x="616" y="1129"/>
                  </a:cubicBezTo>
                  <a:cubicBezTo>
                    <a:pt x="604" y="1098"/>
                    <a:pt x="577" y="1070"/>
                    <a:pt x="550" y="1054"/>
                  </a:cubicBezTo>
                  <a:cubicBezTo>
                    <a:pt x="494" y="1023"/>
                    <a:pt x="446" y="1019"/>
                    <a:pt x="399" y="1014"/>
                  </a:cubicBezTo>
                  <a:cubicBezTo>
                    <a:pt x="379" y="1013"/>
                    <a:pt x="358" y="1012"/>
                    <a:pt x="338" y="1012"/>
                  </a:cubicBezTo>
                  <a:cubicBezTo>
                    <a:pt x="319" y="1012"/>
                    <a:pt x="299" y="1013"/>
                    <a:pt x="280" y="1014"/>
                  </a:cubicBezTo>
                  <a:lnTo>
                    <a:pt x="280" y="1014"/>
                  </a:lnTo>
                  <a:cubicBezTo>
                    <a:pt x="325" y="925"/>
                    <a:pt x="368" y="837"/>
                    <a:pt x="419" y="754"/>
                  </a:cubicBezTo>
                  <a:cubicBezTo>
                    <a:pt x="455" y="688"/>
                    <a:pt x="486" y="624"/>
                    <a:pt x="530" y="565"/>
                  </a:cubicBezTo>
                  <a:cubicBezTo>
                    <a:pt x="568" y="502"/>
                    <a:pt x="601" y="439"/>
                    <a:pt x="648" y="384"/>
                  </a:cubicBezTo>
                  <a:cubicBezTo>
                    <a:pt x="727" y="269"/>
                    <a:pt x="825" y="162"/>
                    <a:pt x="940" y="103"/>
                  </a:cubicBezTo>
                  <a:cubicBezTo>
                    <a:pt x="971" y="93"/>
                    <a:pt x="1003" y="86"/>
                    <a:pt x="1036" y="86"/>
                  </a:cubicBezTo>
                  <a:cubicBezTo>
                    <a:pt x="1066" y="86"/>
                    <a:pt x="1097" y="92"/>
                    <a:pt x="1125" y="107"/>
                  </a:cubicBezTo>
                  <a:cubicBezTo>
                    <a:pt x="1189" y="135"/>
                    <a:pt x="1244" y="186"/>
                    <a:pt x="1287" y="249"/>
                  </a:cubicBezTo>
                  <a:cubicBezTo>
                    <a:pt x="1264" y="174"/>
                    <a:pt x="1220" y="107"/>
                    <a:pt x="1157" y="56"/>
                  </a:cubicBezTo>
                  <a:cubicBezTo>
                    <a:pt x="1108" y="19"/>
                    <a:pt x="1045" y="0"/>
                    <a:pt x="983"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1"/>
            <p:cNvSpPr/>
            <p:nvPr/>
          </p:nvSpPr>
          <p:spPr>
            <a:xfrm>
              <a:off x="4008293" y="2136554"/>
              <a:ext cx="14110" cy="29142"/>
            </a:xfrm>
            <a:custGeom>
              <a:rect b="b" l="l" r="r" t="t"/>
              <a:pathLst>
                <a:path extrusionOk="0" h="696" w="337">
                  <a:moveTo>
                    <a:pt x="167" y="1"/>
                  </a:moveTo>
                  <a:cubicBezTo>
                    <a:pt x="76" y="1"/>
                    <a:pt x="1" y="159"/>
                    <a:pt x="1" y="348"/>
                  </a:cubicBezTo>
                  <a:cubicBezTo>
                    <a:pt x="1" y="542"/>
                    <a:pt x="76" y="696"/>
                    <a:pt x="167" y="696"/>
                  </a:cubicBezTo>
                  <a:cubicBezTo>
                    <a:pt x="261" y="696"/>
                    <a:pt x="336" y="542"/>
                    <a:pt x="336" y="348"/>
                  </a:cubicBezTo>
                  <a:cubicBezTo>
                    <a:pt x="336" y="159"/>
                    <a:pt x="261"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1"/>
            <p:cNvSpPr/>
            <p:nvPr/>
          </p:nvSpPr>
          <p:spPr>
            <a:xfrm>
              <a:off x="4066284" y="2124662"/>
              <a:ext cx="14068" cy="29142"/>
            </a:xfrm>
            <a:custGeom>
              <a:rect b="b" l="l" r="r" t="t"/>
              <a:pathLst>
                <a:path extrusionOk="0" h="696" w="336">
                  <a:moveTo>
                    <a:pt x="170" y="1"/>
                  </a:moveTo>
                  <a:cubicBezTo>
                    <a:pt x="76" y="1"/>
                    <a:pt x="1" y="155"/>
                    <a:pt x="1" y="348"/>
                  </a:cubicBezTo>
                  <a:cubicBezTo>
                    <a:pt x="1" y="541"/>
                    <a:pt x="76" y="696"/>
                    <a:pt x="170" y="696"/>
                  </a:cubicBezTo>
                  <a:cubicBezTo>
                    <a:pt x="261" y="696"/>
                    <a:pt x="336" y="541"/>
                    <a:pt x="336" y="348"/>
                  </a:cubicBezTo>
                  <a:cubicBezTo>
                    <a:pt x="336" y="155"/>
                    <a:pt x="26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1"/>
            <p:cNvSpPr/>
            <p:nvPr/>
          </p:nvSpPr>
          <p:spPr>
            <a:xfrm>
              <a:off x="4043004" y="2081033"/>
              <a:ext cx="60670" cy="26336"/>
            </a:xfrm>
            <a:custGeom>
              <a:rect b="b" l="l" r="r" t="t"/>
              <a:pathLst>
                <a:path extrusionOk="0" h="629" w="1449">
                  <a:moveTo>
                    <a:pt x="807" y="1"/>
                  </a:moveTo>
                  <a:cubicBezTo>
                    <a:pt x="378" y="1"/>
                    <a:pt x="1" y="629"/>
                    <a:pt x="1" y="629"/>
                  </a:cubicBezTo>
                  <a:lnTo>
                    <a:pt x="1449" y="629"/>
                  </a:lnTo>
                  <a:cubicBezTo>
                    <a:pt x="1249" y="158"/>
                    <a:pt x="1022" y="1"/>
                    <a:pt x="807" y="1"/>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1"/>
            <p:cNvSpPr/>
            <p:nvPr/>
          </p:nvSpPr>
          <p:spPr>
            <a:xfrm>
              <a:off x="3982836" y="2099959"/>
              <a:ext cx="39567" cy="36008"/>
            </a:xfrm>
            <a:custGeom>
              <a:rect b="b" l="l" r="r" t="t"/>
              <a:pathLst>
                <a:path extrusionOk="0" h="860" w="945">
                  <a:moveTo>
                    <a:pt x="500" y="0"/>
                  </a:moveTo>
                  <a:cubicBezTo>
                    <a:pt x="309" y="0"/>
                    <a:pt x="106" y="185"/>
                    <a:pt x="1" y="860"/>
                  </a:cubicBezTo>
                  <a:lnTo>
                    <a:pt x="944" y="271"/>
                  </a:lnTo>
                  <a:cubicBezTo>
                    <a:pt x="944" y="271"/>
                    <a:pt x="731" y="0"/>
                    <a:pt x="500"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1"/>
            <p:cNvSpPr/>
            <p:nvPr/>
          </p:nvSpPr>
          <p:spPr>
            <a:xfrm>
              <a:off x="3943519" y="3036643"/>
              <a:ext cx="238659" cy="1586036"/>
            </a:xfrm>
            <a:custGeom>
              <a:rect b="b" l="l" r="r" t="t"/>
              <a:pathLst>
                <a:path extrusionOk="0" h="37880" w="5700">
                  <a:moveTo>
                    <a:pt x="5392" y="0"/>
                  </a:moveTo>
                  <a:cubicBezTo>
                    <a:pt x="5356" y="3102"/>
                    <a:pt x="5340" y="6204"/>
                    <a:pt x="5337" y="9306"/>
                  </a:cubicBezTo>
                  <a:cubicBezTo>
                    <a:pt x="5320" y="12408"/>
                    <a:pt x="5340" y="15510"/>
                    <a:pt x="5340" y="18612"/>
                  </a:cubicBezTo>
                  <a:lnTo>
                    <a:pt x="5368" y="27914"/>
                  </a:lnTo>
                  <a:lnTo>
                    <a:pt x="5375" y="32567"/>
                  </a:lnTo>
                  <a:cubicBezTo>
                    <a:pt x="5368" y="34093"/>
                    <a:pt x="5391" y="35630"/>
                    <a:pt x="5308" y="37144"/>
                  </a:cubicBezTo>
                  <a:lnTo>
                    <a:pt x="5308" y="37144"/>
                  </a:lnTo>
                  <a:cubicBezTo>
                    <a:pt x="4442" y="37290"/>
                    <a:pt x="3565" y="37409"/>
                    <a:pt x="2692" y="37524"/>
                  </a:cubicBezTo>
                  <a:lnTo>
                    <a:pt x="0" y="37879"/>
                  </a:lnTo>
                  <a:cubicBezTo>
                    <a:pt x="900" y="37801"/>
                    <a:pt x="1805" y="37713"/>
                    <a:pt x="2704" y="37619"/>
                  </a:cubicBezTo>
                  <a:cubicBezTo>
                    <a:pt x="3604" y="37524"/>
                    <a:pt x="4504" y="37425"/>
                    <a:pt x="5404" y="37303"/>
                  </a:cubicBezTo>
                  <a:lnTo>
                    <a:pt x="5470" y="37291"/>
                  </a:lnTo>
                  <a:lnTo>
                    <a:pt x="5475" y="37227"/>
                  </a:lnTo>
                  <a:cubicBezTo>
                    <a:pt x="5593" y="35665"/>
                    <a:pt x="5593" y="34122"/>
                    <a:pt x="5628" y="32567"/>
                  </a:cubicBezTo>
                  <a:lnTo>
                    <a:pt x="5660" y="30242"/>
                  </a:lnTo>
                  <a:lnTo>
                    <a:pt x="5672" y="27914"/>
                  </a:lnTo>
                  <a:cubicBezTo>
                    <a:pt x="5679" y="24812"/>
                    <a:pt x="5699" y="21710"/>
                    <a:pt x="5668" y="18608"/>
                  </a:cubicBezTo>
                  <a:cubicBezTo>
                    <a:pt x="5644" y="15506"/>
                    <a:pt x="5632" y="12408"/>
                    <a:pt x="5577" y="9306"/>
                  </a:cubicBezTo>
                  <a:cubicBezTo>
                    <a:pt x="5534" y="6204"/>
                    <a:pt x="5475" y="3102"/>
                    <a:pt x="5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1"/>
            <p:cNvSpPr/>
            <p:nvPr/>
          </p:nvSpPr>
          <p:spPr>
            <a:xfrm>
              <a:off x="3774151" y="3114271"/>
              <a:ext cx="187619" cy="123014"/>
            </a:xfrm>
            <a:custGeom>
              <a:rect b="b" l="l" r="r" t="t"/>
              <a:pathLst>
                <a:path extrusionOk="0" h="2938" w="4481">
                  <a:moveTo>
                    <a:pt x="3392" y="0"/>
                  </a:moveTo>
                  <a:cubicBezTo>
                    <a:pt x="2419" y="0"/>
                    <a:pt x="1074" y="2128"/>
                    <a:pt x="1074" y="2128"/>
                  </a:cubicBezTo>
                  <a:cubicBezTo>
                    <a:pt x="966" y="1857"/>
                    <a:pt x="788" y="1774"/>
                    <a:pt x="611" y="1774"/>
                  </a:cubicBezTo>
                  <a:cubicBezTo>
                    <a:pt x="336" y="1774"/>
                    <a:pt x="63" y="1975"/>
                    <a:pt x="63" y="1975"/>
                  </a:cubicBezTo>
                  <a:cubicBezTo>
                    <a:pt x="63" y="1975"/>
                    <a:pt x="63" y="1975"/>
                    <a:pt x="62" y="1975"/>
                  </a:cubicBezTo>
                  <a:cubicBezTo>
                    <a:pt x="51" y="1975"/>
                    <a:pt x="1" y="1992"/>
                    <a:pt x="533" y="2441"/>
                  </a:cubicBezTo>
                  <a:cubicBezTo>
                    <a:pt x="900" y="2750"/>
                    <a:pt x="1597" y="2937"/>
                    <a:pt x="2229" y="2937"/>
                  </a:cubicBezTo>
                  <a:cubicBezTo>
                    <a:pt x="2597" y="2937"/>
                    <a:pt x="2943" y="2873"/>
                    <a:pt x="3189" y="2733"/>
                  </a:cubicBezTo>
                  <a:cubicBezTo>
                    <a:pt x="3852" y="2346"/>
                    <a:pt x="4480" y="183"/>
                    <a:pt x="3501" y="9"/>
                  </a:cubicBezTo>
                  <a:cubicBezTo>
                    <a:pt x="3465" y="3"/>
                    <a:pt x="3429" y="0"/>
                    <a:pt x="3392"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1"/>
            <p:cNvSpPr/>
            <p:nvPr/>
          </p:nvSpPr>
          <p:spPr>
            <a:xfrm>
              <a:off x="3914963" y="2533360"/>
              <a:ext cx="26797" cy="45931"/>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1"/>
            <p:cNvSpPr/>
            <p:nvPr/>
          </p:nvSpPr>
          <p:spPr>
            <a:xfrm>
              <a:off x="3888208" y="2499780"/>
              <a:ext cx="50244" cy="5619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1"/>
            <p:cNvSpPr/>
            <p:nvPr/>
          </p:nvSpPr>
          <p:spPr>
            <a:xfrm>
              <a:off x="4110081" y="2512174"/>
              <a:ext cx="109909" cy="375616"/>
            </a:xfrm>
            <a:custGeom>
              <a:rect b="b" l="l" r="r" t="t"/>
              <a:pathLst>
                <a:path extrusionOk="0" h="8971" w="2625">
                  <a:moveTo>
                    <a:pt x="2625" y="0"/>
                  </a:moveTo>
                  <a:lnTo>
                    <a:pt x="2625" y="0"/>
                  </a:lnTo>
                  <a:cubicBezTo>
                    <a:pt x="2373" y="738"/>
                    <a:pt x="2140" y="1481"/>
                    <a:pt x="1907" y="2226"/>
                  </a:cubicBezTo>
                  <a:cubicBezTo>
                    <a:pt x="1674" y="2969"/>
                    <a:pt x="1457" y="3714"/>
                    <a:pt x="1232" y="4460"/>
                  </a:cubicBezTo>
                  <a:cubicBezTo>
                    <a:pt x="1019" y="5210"/>
                    <a:pt x="798" y="5960"/>
                    <a:pt x="592" y="6710"/>
                  </a:cubicBezTo>
                  <a:cubicBezTo>
                    <a:pt x="388" y="7459"/>
                    <a:pt x="186" y="8213"/>
                    <a:pt x="0" y="8971"/>
                  </a:cubicBezTo>
                  <a:cubicBezTo>
                    <a:pt x="253" y="8233"/>
                    <a:pt x="490" y="7491"/>
                    <a:pt x="723" y="6745"/>
                  </a:cubicBezTo>
                  <a:cubicBezTo>
                    <a:pt x="952" y="6003"/>
                    <a:pt x="1169" y="5253"/>
                    <a:pt x="1397" y="4512"/>
                  </a:cubicBezTo>
                  <a:cubicBezTo>
                    <a:pt x="1607" y="3761"/>
                    <a:pt x="1828" y="3011"/>
                    <a:pt x="2033" y="2262"/>
                  </a:cubicBezTo>
                  <a:cubicBezTo>
                    <a:pt x="2239" y="1512"/>
                    <a:pt x="2439" y="758"/>
                    <a:pt x="2625"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1"/>
            <p:cNvSpPr/>
            <p:nvPr/>
          </p:nvSpPr>
          <p:spPr>
            <a:xfrm>
              <a:off x="4005990" y="2887752"/>
              <a:ext cx="104131" cy="504031"/>
            </a:xfrm>
            <a:custGeom>
              <a:rect b="b" l="l" r="r" t="t"/>
              <a:pathLst>
                <a:path extrusionOk="0" h="12038" w="2487">
                  <a:moveTo>
                    <a:pt x="2486" y="1"/>
                  </a:moveTo>
                  <a:lnTo>
                    <a:pt x="2486" y="1"/>
                  </a:lnTo>
                  <a:cubicBezTo>
                    <a:pt x="1358" y="1438"/>
                    <a:pt x="0" y="12037"/>
                    <a:pt x="0" y="12037"/>
                  </a:cubicBezTo>
                  <a:lnTo>
                    <a:pt x="639" y="11911"/>
                  </a:lnTo>
                  <a:cubicBezTo>
                    <a:pt x="639" y="10246"/>
                    <a:pt x="2486" y="1"/>
                    <a:pt x="2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1"/>
            <p:cNvSpPr/>
            <p:nvPr/>
          </p:nvSpPr>
          <p:spPr>
            <a:xfrm>
              <a:off x="3919066" y="3371900"/>
              <a:ext cx="409530" cy="364981"/>
            </a:xfrm>
            <a:custGeom>
              <a:rect b="b" l="l" r="r" t="t"/>
              <a:pathLst>
                <a:path extrusionOk="0" h="8717" w="9781">
                  <a:moveTo>
                    <a:pt x="7412" y="1"/>
                  </a:moveTo>
                  <a:lnTo>
                    <a:pt x="2076" y="384"/>
                  </a:lnTo>
                  <a:cubicBezTo>
                    <a:pt x="2076" y="384"/>
                    <a:pt x="1" y="6292"/>
                    <a:pt x="1047" y="7630"/>
                  </a:cubicBezTo>
                  <a:cubicBezTo>
                    <a:pt x="1626" y="8372"/>
                    <a:pt x="3370" y="8717"/>
                    <a:pt x="5052" y="8717"/>
                  </a:cubicBezTo>
                  <a:cubicBezTo>
                    <a:pt x="6403" y="8717"/>
                    <a:pt x="7715" y="8494"/>
                    <a:pt x="8351" y="8075"/>
                  </a:cubicBezTo>
                  <a:cubicBezTo>
                    <a:pt x="9780" y="7133"/>
                    <a:pt x="8469" y="1438"/>
                    <a:pt x="7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1"/>
            <p:cNvSpPr/>
            <p:nvPr/>
          </p:nvSpPr>
          <p:spPr>
            <a:xfrm>
              <a:off x="4013737" y="3379688"/>
              <a:ext cx="211402" cy="24661"/>
            </a:xfrm>
            <a:custGeom>
              <a:rect b="b" l="l" r="r" t="t"/>
              <a:pathLst>
                <a:path extrusionOk="0" h="589" w="5049">
                  <a:moveTo>
                    <a:pt x="5037" y="0"/>
                  </a:moveTo>
                  <a:cubicBezTo>
                    <a:pt x="4855" y="13"/>
                    <a:pt x="589" y="257"/>
                    <a:pt x="1" y="423"/>
                  </a:cubicBezTo>
                  <a:lnTo>
                    <a:pt x="48" y="589"/>
                  </a:lnTo>
                  <a:cubicBezTo>
                    <a:pt x="620" y="427"/>
                    <a:pt x="5006" y="175"/>
                    <a:pt x="5048" y="170"/>
                  </a:cubicBezTo>
                  <a:lnTo>
                    <a:pt x="50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51"/>
          <p:cNvGrpSpPr/>
          <p:nvPr/>
        </p:nvGrpSpPr>
        <p:grpSpPr>
          <a:xfrm>
            <a:off x="1880656" y="1547075"/>
            <a:ext cx="4384993" cy="2167143"/>
            <a:chOff x="1371275" y="143500"/>
            <a:chExt cx="6401449" cy="3193550"/>
          </a:xfrm>
        </p:grpSpPr>
        <p:pic>
          <p:nvPicPr>
            <p:cNvPr id="2218" name="Google Shape;2218;p51"/>
            <p:cNvPicPr preferRelativeResize="0"/>
            <p:nvPr/>
          </p:nvPicPr>
          <p:blipFill>
            <a:blip r:embed="rId3">
              <a:alphaModFix/>
            </a:blip>
            <a:stretch>
              <a:fillRect/>
            </a:stretch>
          </p:blipFill>
          <p:spPr>
            <a:xfrm>
              <a:off x="1371275" y="143500"/>
              <a:ext cx="6401449" cy="3193550"/>
            </a:xfrm>
            <a:prstGeom prst="rect">
              <a:avLst/>
            </a:prstGeom>
            <a:noFill/>
            <a:ln>
              <a:noFill/>
            </a:ln>
          </p:spPr>
        </p:pic>
        <p:sp>
          <p:nvSpPr>
            <p:cNvPr id="2219" name="Google Shape;2219;p51"/>
            <p:cNvSpPr/>
            <p:nvPr/>
          </p:nvSpPr>
          <p:spPr>
            <a:xfrm>
              <a:off x="5040025" y="3022375"/>
              <a:ext cx="707100" cy="182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0" name="Google Shape;2220;p51"/>
          <p:cNvSpPr txBox="1"/>
          <p:nvPr/>
        </p:nvSpPr>
        <p:spPr>
          <a:xfrm>
            <a:off x="678750" y="3714225"/>
            <a:ext cx="7786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Most of the customers are buying 1 item and leaving arcade shopping store. As we increase the number of items purchased in 1 bill, we can see a constant decrease in number of instances.</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21% customers bought only 1 item</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16% customers bought 2 items, and so on… </a:t>
            </a:r>
            <a:endParaRPr b="1">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24" name="Shape 2224"/>
        <p:cNvGrpSpPr/>
        <p:nvPr/>
      </p:nvGrpSpPr>
      <p:grpSpPr>
        <a:xfrm>
          <a:off x="0" y="0"/>
          <a:ext cx="0" cy="0"/>
          <a:chOff x="0" y="0"/>
          <a:chExt cx="0" cy="0"/>
        </a:xfrm>
      </p:grpSpPr>
      <p:sp>
        <p:nvSpPr>
          <p:cNvPr id="2225" name="Google Shape;2225;p52"/>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Data Analysis</a:t>
            </a:r>
            <a:endParaRPr b="0">
              <a:solidFill>
                <a:srgbClr val="2A2929"/>
              </a:solidFill>
            </a:endParaRPr>
          </a:p>
        </p:txBody>
      </p:sp>
      <p:grpSp>
        <p:nvGrpSpPr>
          <p:cNvPr id="2226" name="Google Shape;2226;p52"/>
          <p:cNvGrpSpPr/>
          <p:nvPr/>
        </p:nvGrpSpPr>
        <p:grpSpPr>
          <a:xfrm>
            <a:off x="7916563" y="1679932"/>
            <a:ext cx="1029419" cy="2830108"/>
            <a:chOff x="3492988" y="1847857"/>
            <a:chExt cx="1029419" cy="2830108"/>
          </a:xfrm>
        </p:grpSpPr>
        <p:sp>
          <p:nvSpPr>
            <p:cNvPr id="2227" name="Google Shape;2227;p52"/>
            <p:cNvSpPr/>
            <p:nvPr/>
          </p:nvSpPr>
          <p:spPr>
            <a:xfrm>
              <a:off x="3492988" y="4535229"/>
              <a:ext cx="245316" cy="52170"/>
            </a:xfrm>
            <a:custGeom>
              <a:rect b="b" l="l" r="r" t="t"/>
              <a:pathLst>
                <a:path extrusionOk="0" h="1246" w="5859">
                  <a:moveTo>
                    <a:pt x="3117" y="1"/>
                  </a:moveTo>
                  <a:cubicBezTo>
                    <a:pt x="3117" y="1"/>
                    <a:pt x="512" y="631"/>
                    <a:pt x="128" y="1058"/>
                  </a:cubicBezTo>
                  <a:cubicBezTo>
                    <a:pt x="1" y="1198"/>
                    <a:pt x="595" y="1245"/>
                    <a:pt x="1444" y="1245"/>
                  </a:cubicBezTo>
                  <a:cubicBezTo>
                    <a:pt x="3142" y="1245"/>
                    <a:pt x="5859" y="1058"/>
                    <a:pt x="5859" y="1058"/>
                  </a:cubicBezTo>
                  <a:lnTo>
                    <a:pt x="31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2"/>
            <p:cNvSpPr/>
            <p:nvPr/>
          </p:nvSpPr>
          <p:spPr>
            <a:xfrm>
              <a:off x="4045810" y="4587107"/>
              <a:ext cx="189587" cy="90858"/>
            </a:xfrm>
            <a:custGeom>
              <a:rect b="b" l="l" r="r" t="t"/>
              <a:pathLst>
                <a:path extrusionOk="0" h="2170" w="4528">
                  <a:moveTo>
                    <a:pt x="4527" y="0"/>
                  </a:moveTo>
                  <a:lnTo>
                    <a:pt x="1" y="924"/>
                  </a:lnTo>
                  <a:cubicBezTo>
                    <a:pt x="1" y="924"/>
                    <a:pt x="541" y="2170"/>
                    <a:pt x="1661" y="2170"/>
                  </a:cubicBezTo>
                  <a:cubicBezTo>
                    <a:pt x="2377" y="2170"/>
                    <a:pt x="3328" y="1662"/>
                    <a:pt x="4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2"/>
            <p:cNvSpPr/>
            <p:nvPr/>
          </p:nvSpPr>
          <p:spPr>
            <a:xfrm>
              <a:off x="3825736" y="2228752"/>
              <a:ext cx="356439" cy="506878"/>
            </a:xfrm>
            <a:custGeom>
              <a:rect b="b" l="l" r="r" t="t"/>
              <a:pathLst>
                <a:path extrusionOk="0" h="12106" w="8513">
                  <a:moveTo>
                    <a:pt x="8315" y="1"/>
                  </a:moveTo>
                  <a:lnTo>
                    <a:pt x="5552" y="2361"/>
                  </a:lnTo>
                  <a:lnTo>
                    <a:pt x="5055" y="6785"/>
                  </a:lnTo>
                  <a:cubicBezTo>
                    <a:pt x="5055" y="6785"/>
                    <a:pt x="2596" y="5286"/>
                    <a:pt x="1629" y="4922"/>
                  </a:cubicBezTo>
                  <a:cubicBezTo>
                    <a:pt x="1601" y="4911"/>
                    <a:pt x="1572" y="4906"/>
                    <a:pt x="1544" y="4906"/>
                  </a:cubicBezTo>
                  <a:cubicBezTo>
                    <a:pt x="628" y="4906"/>
                    <a:pt x="0" y="10507"/>
                    <a:pt x="0" y="10507"/>
                  </a:cubicBezTo>
                  <a:lnTo>
                    <a:pt x="4689" y="12106"/>
                  </a:lnTo>
                  <a:lnTo>
                    <a:pt x="6851" y="11474"/>
                  </a:lnTo>
                  <a:lnTo>
                    <a:pt x="8512" y="3790"/>
                  </a:lnTo>
                  <a:lnTo>
                    <a:pt x="8315"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2"/>
            <p:cNvSpPr/>
            <p:nvPr/>
          </p:nvSpPr>
          <p:spPr>
            <a:xfrm>
              <a:off x="3814640" y="2430401"/>
              <a:ext cx="434946" cy="457388"/>
            </a:xfrm>
            <a:custGeom>
              <a:rect b="b" l="l" r="r" t="t"/>
              <a:pathLst>
                <a:path extrusionOk="0" h="10924" w="10388">
                  <a:moveTo>
                    <a:pt x="10388" y="0"/>
                  </a:moveTo>
                  <a:lnTo>
                    <a:pt x="9784" y="383"/>
                  </a:lnTo>
                  <a:cubicBezTo>
                    <a:pt x="9784" y="383"/>
                    <a:pt x="9220" y="1878"/>
                    <a:pt x="8470" y="3445"/>
                  </a:cubicBezTo>
                  <a:cubicBezTo>
                    <a:pt x="6826" y="3977"/>
                    <a:pt x="5665" y="4147"/>
                    <a:pt x="4854" y="4147"/>
                  </a:cubicBezTo>
                  <a:cubicBezTo>
                    <a:pt x="3433" y="4147"/>
                    <a:pt x="3083" y="3627"/>
                    <a:pt x="3083" y="3627"/>
                  </a:cubicBezTo>
                  <a:lnTo>
                    <a:pt x="4078" y="1235"/>
                  </a:lnTo>
                  <a:lnTo>
                    <a:pt x="3774" y="1062"/>
                  </a:lnTo>
                  <a:lnTo>
                    <a:pt x="2089" y="4851"/>
                  </a:lnTo>
                  <a:cubicBezTo>
                    <a:pt x="0" y="5955"/>
                    <a:pt x="1539" y="7991"/>
                    <a:pt x="1539" y="7991"/>
                  </a:cubicBezTo>
                  <a:lnTo>
                    <a:pt x="7056" y="10924"/>
                  </a:lnTo>
                  <a:lnTo>
                    <a:pt x="9097" y="4254"/>
                  </a:lnTo>
                  <a:lnTo>
                    <a:pt x="8777" y="3627"/>
                  </a:lnTo>
                  <a:lnTo>
                    <a:pt x="10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2"/>
            <p:cNvSpPr/>
            <p:nvPr/>
          </p:nvSpPr>
          <p:spPr>
            <a:xfrm>
              <a:off x="3856093" y="1847857"/>
              <a:ext cx="489502" cy="496620"/>
            </a:xfrm>
            <a:custGeom>
              <a:rect b="b" l="l" r="r" t="t"/>
              <a:pathLst>
                <a:path extrusionOk="0" h="11861" w="11691">
                  <a:moveTo>
                    <a:pt x="2930" y="1"/>
                  </a:moveTo>
                  <a:cubicBezTo>
                    <a:pt x="2587" y="1"/>
                    <a:pt x="2214" y="277"/>
                    <a:pt x="1880" y="1127"/>
                  </a:cubicBezTo>
                  <a:cubicBezTo>
                    <a:pt x="920" y="3553"/>
                    <a:pt x="1" y="7721"/>
                    <a:pt x="1161" y="9500"/>
                  </a:cubicBezTo>
                  <a:cubicBezTo>
                    <a:pt x="1161" y="9500"/>
                    <a:pt x="920" y="8269"/>
                    <a:pt x="1023" y="7618"/>
                  </a:cubicBezTo>
                  <a:lnTo>
                    <a:pt x="1023" y="7618"/>
                  </a:lnTo>
                  <a:cubicBezTo>
                    <a:pt x="1023" y="7619"/>
                    <a:pt x="1023" y="9501"/>
                    <a:pt x="2188" y="10456"/>
                  </a:cubicBezTo>
                  <a:cubicBezTo>
                    <a:pt x="3348" y="11415"/>
                    <a:pt x="5574" y="11861"/>
                    <a:pt x="5574" y="11861"/>
                  </a:cubicBezTo>
                  <a:lnTo>
                    <a:pt x="6966" y="11218"/>
                  </a:lnTo>
                  <a:cubicBezTo>
                    <a:pt x="6966" y="11218"/>
                    <a:pt x="9434" y="10183"/>
                    <a:pt x="10562" y="8542"/>
                  </a:cubicBezTo>
                  <a:cubicBezTo>
                    <a:pt x="11691" y="6900"/>
                    <a:pt x="11347" y="5535"/>
                    <a:pt x="9469" y="3210"/>
                  </a:cubicBezTo>
                  <a:cubicBezTo>
                    <a:pt x="8126" y="1549"/>
                    <a:pt x="6223" y="307"/>
                    <a:pt x="5059" y="307"/>
                  </a:cubicBezTo>
                  <a:cubicBezTo>
                    <a:pt x="4594" y="307"/>
                    <a:pt x="4247" y="504"/>
                    <a:pt x="4101" y="952"/>
                  </a:cubicBezTo>
                  <a:cubicBezTo>
                    <a:pt x="4101" y="952"/>
                    <a:pt x="3566"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2"/>
            <p:cNvSpPr/>
            <p:nvPr/>
          </p:nvSpPr>
          <p:spPr>
            <a:xfrm>
              <a:off x="3906798" y="2183532"/>
              <a:ext cx="69672" cy="86001"/>
            </a:xfrm>
            <a:custGeom>
              <a:rect b="b" l="l" r="r" t="t"/>
              <a:pathLst>
                <a:path extrusionOk="0" h="2054" w="1664">
                  <a:moveTo>
                    <a:pt x="628" y="0"/>
                  </a:moveTo>
                  <a:cubicBezTo>
                    <a:pt x="526" y="0"/>
                    <a:pt x="421" y="37"/>
                    <a:pt x="321" y="134"/>
                  </a:cubicBezTo>
                  <a:cubicBezTo>
                    <a:pt x="0" y="446"/>
                    <a:pt x="682" y="2054"/>
                    <a:pt x="1279" y="2054"/>
                  </a:cubicBezTo>
                  <a:cubicBezTo>
                    <a:pt x="1416" y="2054"/>
                    <a:pt x="1548" y="1969"/>
                    <a:pt x="1663" y="1764"/>
                  </a:cubicBezTo>
                  <a:lnTo>
                    <a:pt x="1205" y="323"/>
                  </a:lnTo>
                  <a:cubicBezTo>
                    <a:pt x="1205" y="323"/>
                    <a:pt x="931" y="0"/>
                    <a:pt x="628" y="0"/>
                  </a:cubicBezTo>
                  <a:close/>
                </a:path>
              </a:pathLst>
            </a:custGeom>
            <a:solidFill>
              <a:srgbClr val="F0A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2"/>
            <p:cNvSpPr/>
            <p:nvPr/>
          </p:nvSpPr>
          <p:spPr>
            <a:xfrm>
              <a:off x="3939918" y="1941521"/>
              <a:ext cx="277096" cy="433396"/>
            </a:xfrm>
            <a:custGeom>
              <a:rect b="b" l="l" r="r" t="t"/>
              <a:pathLst>
                <a:path extrusionOk="0" h="10351" w="6618">
                  <a:moveTo>
                    <a:pt x="2055" y="1"/>
                  </a:moveTo>
                  <a:cubicBezTo>
                    <a:pt x="1909" y="1"/>
                    <a:pt x="1823" y="10"/>
                    <a:pt x="1823" y="10"/>
                  </a:cubicBezTo>
                  <a:lnTo>
                    <a:pt x="465" y="1573"/>
                  </a:lnTo>
                  <a:cubicBezTo>
                    <a:pt x="465" y="1573"/>
                    <a:pt x="0" y="4766"/>
                    <a:pt x="268" y="6629"/>
                  </a:cubicBezTo>
                  <a:cubicBezTo>
                    <a:pt x="532" y="8491"/>
                    <a:pt x="2359" y="9987"/>
                    <a:pt x="3457" y="10350"/>
                  </a:cubicBezTo>
                  <a:cubicBezTo>
                    <a:pt x="5253" y="9055"/>
                    <a:pt x="6618" y="7425"/>
                    <a:pt x="5920" y="3534"/>
                  </a:cubicBezTo>
                  <a:cubicBezTo>
                    <a:pt x="5332" y="260"/>
                    <a:pt x="2833" y="1"/>
                    <a:pt x="2055"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2"/>
            <p:cNvSpPr/>
            <p:nvPr/>
          </p:nvSpPr>
          <p:spPr>
            <a:xfrm>
              <a:off x="3623458" y="2870585"/>
              <a:ext cx="898949" cy="1753641"/>
            </a:xfrm>
            <a:custGeom>
              <a:rect b="b" l="l" r="r" t="t"/>
              <a:pathLst>
                <a:path extrusionOk="0" h="41883" w="21470">
                  <a:moveTo>
                    <a:pt x="8533" y="1"/>
                  </a:moveTo>
                  <a:cubicBezTo>
                    <a:pt x="8533" y="1"/>
                    <a:pt x="7298" y="2657"/>
                    <a:pt x="6172" y="6741"/>
                  </a:cubicBezTo>
                  <a:cubicBezTo>
                    <a:pt x="5052" y="10822"/>
                    <a:pt x="1" y="39758"/>
                    <a:pt x="1" y="39758"/>
                  </a:cubicBezTo>
                  <a:cubicBezTo>
                    <a:pt x="1182" y="41163"/>
                    <a:pt x="5214" y="41882"/>
                    <a:pt x="9230" y="41882"/>
                  </a:cubicBezTo>
                  <a:cubicBezTo>
                    <a:pt x="11935" y="41882"/>
                    <a:pt x="14633" y="41556"/>
                    <a:pt x="16449" y="40894"/>
                  </a:cubicBezTo>
                  <a:cubicBezTo>
                    <a:pt x="17250" y="38838"/>
                    <a:pt x="16765" y="14531"/>
                    <a:pt x="16765" y="14531"/>
                  </a:cubicBezTo>
                  <a:cubicBezTo>
                    <a:pt x="21469" y="7298"/>
                    <a:pt x="13663" y="411"/>
                    <a:pt x="13663" y="411"/>
                  </a:cubicBezTo>
                  <a:lnTo>
                    <a:pt x="8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2"/>
            <p:cNvSpPr/>
            <p:nvPr/>
          </p:nvSpPr>
          <p:spPr>
            <a:xfrm>
              <a:off x="3907677" y="2870585"/>
              <a:ext cx="375951" cy="198924"/>
            </a:xfrm>
            <a:custGeom>
              <a:rect b="b" l="l" r="r" t="t"/>
              <a:pathLst>
                <a:path extrusionOk="0" h="4751" w="8979">
                  <a:moveTo>
                    <a:pt x="1745" y="1"/>
                  </a:moveTo>
                  <a:cubicBezTo>
                    <a:pt x="1745" y="1"/>
                    <a:pt x="916" y="1780"/>
                    <a:pt x="0" y="4669"/>
                  </a:cubicBezTo>
                  <a:cubicBezTo>
                    <a:pt x="510" y="4725"/>
                    <a:pt x="1010" y="4750"/>
                    <a:pt x="1498" y="4750"/>
                  </a:cubicBezTo>
                  <a:cubicBezTo>
                    <a:pt x="4746" y="4750"/>
                    <a:pt x="7441" y="3623"/>
                    <a:pt x="8978" y="2806"/>
                  </a:cubicBezTo>
                  <a:cubicBezTo>
                    <a:pt x="7897" y="1311"/>
                    <a:pt x="6875" y="411"/>
                    <a:pt x="6875" y="411"/>
                  </a:cubicBezTo>
                  <a:lnTo>
                    <a:pt x="17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2"/>
            <p:cNvSpPr/>
            <p:nvPr/>
          </p:nvSpPr>
          <p:spPr>
            <a:xfrm>
              <a:off x="3742915" y="2216694"/>
              <a:ext cx="85457" cy="520109"/>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2"/>
            <p:cNvSpPr/>
            <p:nvPr/>
          </p:nvSpPr>
          <p:spPr>
            <a:xfrm>
              <a:off x="3824061" y="2577575"/>
              <a:ext cx="127243" cy="92114"/>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2"/>
            <p:cNvSpPr/>
            <p:nvPr/>
          </p:nvSpPr>
          <p:spPr>
            <a:xfrm>
              <a:off x="3819916" y="2479682"/>
              <a:ext cx="86964" cy="107397"/>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2"/>
            <p:cNvSpPr/>
            <p:nvPr/>
          </p:nvSpPr>
          <p:spPr>
            <a:xfrm>
              <a:off x="3809030" y="2394224"/>
              <a:ext cx="86252" cy="98520"/>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2"/>
            <p:cNvSpPr/>
            <p:nvPr/>
          </p:nvSpPr>
          <p:spPr>
            <a:xfrm>
              <a:off x="3799106" y="2311823"/>
              <a:ext cx="63224" cy="114808"/>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2"/>
            <p:cNvSpPr/>
            <p:nvPr/>
          </p:nvSpPr>
          <p:spPr>
            <a:xfrm>
              <a:off x="3779929" y="2243030"/>
              <a:ext cx="52672" cy="92868"/>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2"/>
            <p:cNvSpPr/>
            <p:nvPr/>
          </p:nvSpPr>
          <p:spPr>
            <a:xfrm>
              <a:off x="3758952" y="2190525"/>
              <a:ext cx="36678" cy="7318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2"/>
            <p:cNvSpPr/>
            <p:nvPr/>
          </p:nvSpPr>
          <p:spPr>
            <a:xfrm>
              <a:off x="3678267" y="2194879"/>
              <a:ext cx="69337" cy="38269"/>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2"/>
            <p:cNvSpPr/>
            <p:nvPr/>
          </p:nvSpPr>
          <p:spPr>
            <a:xfrm>
              <a:off x="3677681" y="2261369"/>
              <a:ext cx="93705" cy="40781"/>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2"/>
            <p:cNvSpPr/>
            <p:nvPr/>
          </p:nvSpPr>
          <p:spPr>
            <a:xfrm>
              <a:off x="3693633" y="2331670"/>
              <a:ext cx="94249" cy="50328"/>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2"/>
            <p:cNvSpPr/>
            <p:nvPr/>
          </p:nvSpPr>
          <p:spPr>
            <a:xfrm>
              <a:off x="3678016" y="2401007"/>
              <a:ext cx="125945" cy="59330"/>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2"/>
            <p:cNvSpPr/>
            <p:nvPr/>
          </p:nvSpPr>
          <p:spPr>
            <a:xfrm>
              <a:off x="3698867" y="2488852"/>
              <a:ext cx="115980" cy="58744"/>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2"/>
            <p:cNvSpPr/>
            <p:nvPr/>
          </p:nvSpPr>
          <p:spPr>
            <a:xfrm>
              <a:off x="3655656" y="2563591"/>
              <a:ext cx="165135" cy="59665"/>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2"/>
            <p:cNvSpPr/>
            <p:nvPr/>
          </p:nvSpPr>
          <p:spPr>
            <a:xfrm>
              <a:off x="3678685" y="2623130"/>
              <a:ext cx="146880" cy="57153"/>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2"/>
            <p:cNvSpPr/>
            <p:nvPr/>
          </p:nvSpPr>
          <p:spPr>
            <a:xfrm>
              <a:off x="3591385" y="2374880"/>
              <a:ext cx="190927" cy="24971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2"/>
            <p:cNvSpPr/>
            <p:nvPr/>
          </p:nvSpPr>
          <p:spPr>
            <a:xfrm>
              <a:off x="3814808" y="2555928"/>
              <a:ext cx="124480" cy="124354"/>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2"/>
            <p:cNvSpPr/>
            <p:nvPr/>
          </p:nvSpPr>
          <p:spPr>
            <a:xfrm>
              <a:off x="3907677" y="2587038"/>
              <a:ext cx="134403" cy="13419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2"/>
            <p:cNvSpPr/>
            <p:nvPr/>
          </p:nvSpPr>
          <p:spPr>
            <a:xfrm>
              <a:off x="3665119" y="2608141"/>
              <a:ext cx="428330" cy="608329"/>
            </a:xfrm>
            <a:custGeom>
              <a:rect b="b" l="l" r="r" t="t"/>
              <a:pathLst>
                <a:path extrusionOk="0" h="14529" w="10230">
                  <a:moveTo>
                    <a:pt x="3604" y="1"/>
                  </a:moveTo>
                  <a:cubicBezTo>
                    <a:pt x="2404" y="1"/>
                    <a:pt x="1574" y="100"/>
                    <a:pt x="1574" y="100"/>
                  </a:cubicBezTo>
                  <a:cubicBezTo>
                    <a:pt x="1574" y="100"/>
                    <a:pt x="2174" y="2145"/>
                    <a:pt x="3035" y="4816"/>
                  </a:cubicBezTo>
                  <a:cubicBezTo>
                    <a:pt x="1824" y="6312"/>
                    <a:pt x="0" y="13316"/>
                    <a:pt x="0" y="13316"/>
                  </a:cubicBezTo>
                  <a:cubicBezTo>
                    <a:pt x="2289" y="14391"/>
                    <a:pt x="7427" y="14529"/>
                    <a:pt x="7427" y="14529"/>
                  </a:cubicBezTo>
                  <a:lnTo>
                    <a:pt x="8686" y="14205"/>
                  </a:lnTo>
                  <a:lnTo>
                    <a:pt x="9709" y="14529"/>
                  </a:lnTo>
                  <a:lnTo>
                    <a:pt x="8359" y="6679"/>
                  </a:lnTo>
                  <a:lnTo>
                    <a:pt x="8501" y="6269"/>
                  </a:lnTo>
                  <a:cubicBezTo>
                    <a:pt x="8501" y="6269"/>
                    <a:pt x="9108" y="4536"/>
                    <a:pt x="10230" y="1501"/>
                  </a:cubicBezTo>
                  <a:cubicBezTo>
                    <a:pt x="8288" y="245"/>
                    <a:pt x="5489" y="1"/>
                    <a:pt x="36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2"/>
            <p:cNvSpPr/>
            <p:nvPr/>
          </p:nvSpPr>
          <p:spPr>
            <a:xfrm>
              <a:off x="3987651" y="2887752"/>
              <a:ext cx="40028" cy="310047"/>
            </a:xfrm>
            <a:custGeom>
              <a:rect b="b" l="l" r="r" t="t"/>
              <a:pathLst>
                <a:path extrusionOk="0" h="7405" w="956">
                  <a:moveTo>
                    <a:pt x="0" y="1"/>
                  </a:moveTo>
                  <a:cubicBezTo>
                    <a:pt x="48" y="620"/>
                    <a:pt x="111" y="1240"/>
                    <a:pt x="174" y="1860"/>
                  </a:cubicBezTo>
                  <a:cubicBezTo>
                    <a:pt x="241" y="2480"/>
                    <a:pt x="320" y="3095"/>
                    <a:pt x="395" y="3715"/>
                  </a:cubicBezTo>
                  <a:cubicBezTo>
                    <a:pt x="482" y="4330"/>
                    <a:pt x="561" y="4946"/>
                    <a:pt x="651" y="5562"/>
                  </a:cubicBezTo>
                  <a:cubicBezTo>
                    <a:pt x="746" y="6177"/>
                    <a:pt x="841" y="6793"/>
                    <a:pt x="955" y="7405"/>
                  </a:cubicBezTo>
                  <a:cubicBezTo>
                    <a:pt x="912" y="6785"/>
                    <a:pt x="849" y="6165"/>
                    <a:pt x="782" y="5545"/>
                  </a:cubicBezTo>
                  <a:cubicBezTo>
                    <a:pt x="718" y="4926"/>
                    <a:pt x="636" y="4310"/>
                    <a:pt x="565" y="3691"/>
                  </a:cubicBezTo>
                  <a:cubicBezTo>
                    <a:pt x="478" y="3075"/>
                    <a:pt x="399" y="2460"/>
                    <a:pt x="308" y="1844"/>
                  </a:cubicBezTo>
                  <a:cubicBezTo>
                    <a:pt x="214" y="1228"/>
                    <a:pt x="119" y="613"/>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2"/>
            <p:cNvSpPr/>
            <p:nvPr/>
          </p:nvSpPr>
          <p:spPr>
            <a:xfrm>
              <a:off x="3935564" y="2631504"/>
              <a:ext cx="79720" cy="584966"/>
            </a:xfrm>
            <a:custGeom>
              <a:rect b="b" l="l" r="r" t="t"/>
              <a:pathLst>
                <a:path extrusionOk="0" h="13971" w="1904">
                  <a:moveTo>
                    <a:pt x="1904" y="0"/>
                  </a:moveTo>
                  <a:lnTo>
                    <a:pt x="1880" y="79"/>
                  </a:lnTo>
                  <a:cubicBezTo>
                    <a:pt x="1552" y="1152"/>
                    <a:pt x="1237" y="2230"/>
                    <a:pt x="924" y="3307"/>
                  </a:cubicBezTo>
                  <a:cubicBezTo>
                    <a:pt x="763" y="3844"/>
                    <a:pt x="617" y="4385"/>
                    <a:pt x="463" y="4925"/>
                  </a:cubicBezTo>
                  <a:lnTo>
                    <a:pt x="6" y="6543"/>
                  </a:lnTo>
                  <a:lnTo>
                    <a:pt x="1" y="6559"/>
                  </a:lnTo>
                  <a:lnTo>
                    <a:pt x="1" y="6578"/>
                  </a:lnTo>
                  <a:lnTo>
                    <a:pt x="226" y="8425"/>
                  </a:lnTo>
                  <a:cubicBezTo>
                    <a:pt x="305" y="9046"/>
                    <a:pt x="376" y="9661"/>
                    <a:pt x="459" y="10277"/>
                  </a:cubicBezTo>
                  <a:lnTo>
                    <a:pt x="704" y="12128"/>
                  </a:lnTo>
                  <a:cubicBezTo>
                    <a:pt x="791" y="12743"/>
                    <a:pt x="873" y="13359"/>
                    <a:pt x="968" y="13971"/>
                  </a:cubicBezTo>
                  <a:cubicBezTo>
                    <a:pt x="913" y="13350"/>
                    <a:pt x="850" y="12735"/>
                    <a:pt x="791" y="12115"/>
                  </a:cubicBezTo>
                  <a:lnTo>
                    <a:pt x="593" y="10261"/>
                  </a:lnTo>
                  <a:cubicBezTo>
                    <a:pt x="530" y="9645"/>
                    <a:pt x="456" y="9026"/>
                    <a:pt x="384" y="8410"/>
                  </a:cubicBezTo>
                  <a:lnTo>
                    <a:pt x="173" y="6568"/>
                  </a:lnTo>
                  <a:lnTo>
                    <a:pt x="173" y="6568"/>
                  </a:lnTo>
                  <a:lnTo>
                    <a:pt x="613" y="4968"/>
                  </a:lnTo>
                  <a:cubicBezTo>
                    <a:pt x="759" y="4423"/>
                    <a:pt x="913" y="3887"/>
                    <a:pt x="1055" y="3343"/>
                  </a:cubicBezTo>
                  <a:cubicBezTo>
                    <a:pt x="1336" y="2285"/>
                    <a:pt x="1613" y="1231"/>
                    <a:pt x="1883" y="170"/>
                  </a:cubicBezTo>
                  <a:lnTo>
                    <a:pt x="1883" y="170"/>
                  </a:lnTo>
                  <a:lnTo>
                    <a:pt x="1891" y="481"/>
                  </a:lnTo>
                  <a:lnTo>
                    <a:pt x="1904" y="87"/>
                  </a:lnTo>
                  <a:lnTo>
                    <a:pt x="1904" y="87"/>
                  </a:lnTo>
                  <a:cubicBezTo>
                    <a:pt x="1904" y="87"/>
                    <a:pt x="1904" y="87"/>
                    <a:pt x="1904" y="86"/>
                  </a:cubicBezTo>
                  <a:lnTo>
                    <a:pt x="1904" y="86"/>
                  </a:lnTo>
                  <a:lnTo>
                    <a:pt x="1904" y="86"/>
                  </a:lnTo>
                  <a:lnTo>
                    <a:pt x="1904" y="83"/>
                  </a:lnTo>
                  <a:lnTo>
                    <a:pt x="19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2"/>
            <p:cNvSpPr/>
            <p:nvPr/>
          </p:nvSpPr>
          <p:spPr>
            <a:xfrm>
              <a:off x="4154381" y="2944444"/>
              <a:ext cx="75073" cy="431303"/>
            </a:xfrm>
            <a:custGeom>
              <a:rect b="b" l="l" r="r" t="t"/>
              <a:pathLst>
                <a:path extrusionOk="0" h="10301" w="1793">
                  <a:moveTo>
                    <a:pt x="356" y="0"/>
                  </a:moveTo>
                  <a:lnTo>
                    <a:pt x="0" y="198"/>
                  </a:lnTo>
                  <a:cubicBezTo>
                    <a:pt x="87" y="446"/>
                    <a:pt x="1015" y="8221"/>
                    <a:pt x="1220" y="10301"/>
                  </a:cubicBezTo>
                  <a:lnTo>
                    <a:pt x="1792" y="10301"/>
                  </a:lnTo>
                  <a:cubicBezTo>
                    <a:pt x="1792" y="10301"/>
                    <a:pt x="723" y="1090"/>
                    <a:pt x="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2"/>
            <p:cNvSpPr/>
            <p:nvPr/>
          </p:nvSpPr>
          <p:spPr>
            <a:xfrm>
              <a:off x="3731024" y="2388698"/>
              <a:ext cx="671092" cy="657401"/>
            </a:xfrm>
            <a:custGeom>
              <a:rect b="b" l="l" r="r" t="t"/>
              <a:pathLst>
                <a:path extrusionOk="0" h="15701" w="16028">
                  <a:moveTo>
                    <a:pt x="14760" y="1"/>
                  </a:moveTo>
                  <a:cubicBezTo>
                    <a:pt x="13525" y="1"/>
                    <a:pt x="10541" y="2231"/>
                    <a:pt x="10541" y="2231"/>
                  </a:cubicBezTo>
                  <a:lnTo>
                    <a:pt x="10486" y="2334"/>
                  </a:lnTo>
                  <a:cubicBezTo>
                    <a:pt x="10486" y="2334"/>
                    <a:pt x="9827" y="5854"/>
                    <a:pt x="9894" y="5925"/>
                  </a:cubicBezTo>
                  <a:cubicBezTo>
                    <a:pt x="9962" y="5992"/>
                    <a:pt x="9053" y="11920"/>
                    <a:pt x="9053" y="11920"/>
                  </a:cubicBezTo>
                  <a:lnTo>
                    <a:pt x="3536" y="8987"/>
                  </a:lnTo>
                  <a:cubicBezTo>
                    <a:pt x="3536" y="8987"/>
                    <a:pt x="2787" y="7855"/>
                    <a:pt x="2467" y="7535"/>
                  </a:cubicBezTo>
                  <a:cubicBezTo>
                    <a:pt x="2229" y="7300"/>
                    <a:pt x="1879" y="6658"/>
                    <a:pt x="1716" y="6658"/>
                  </a:cubicBezTo>
                  <a:cubicBezTo>
                    <a:pt x="1660" y="6658"/>
                    <a:pt x="1627" y="6733"/>
                    <a:pt x="1627" y="6924"/>
                  </a:cubicBezTo>
                  <a:cubicBezTo>
                    <a:pt x="1627" y="7674"/>
                    <a:pt x="2262" y="8286"/>
                    <a:pt x="2262" y="8286"/>
                  </a:cubicBezTo>
                  <a:cubicBezTo>
                    <a:pt x="2262" y="8286"/>
                    <a:pt x="1200" y="7752"/>
                    <a:pt x="600" y="7386"/>
                  </a:cubicBezTo>
                  <a:cubicBezTo>
                    <a:pt x="454" y="7296"/>
                    <a:pt x="343" y="7262"/>
                    <a:pt x="259" y="7262"/>
                  </a:cubicBezTo>
                  <a:cubicBezTo>
                    <a:pt x="0" y="7262"/>
                    <a:pt x="0" y="7587"/>
                    <a:pt x="0" y="7587"/>
                  </a:cubicBezTo>
                  <a:lnTo>
                    <a:pt x="399" y="8286"/>
                  </a:lnTo>
                  <a:cubicBezTo>
                    <a:pt x="399" y="8286"/>
                    <a:pt x="170" y="10479"/>
                    <a:pt x="734" y="10779"/>
                  </a:cubicBezTo>
                  <a:cubicBezTo>
                    <a:pt x="805" y="10817"/>
                    <a:pt x="900" y="10833"/>
                    <a:pt x="1011" y="10833"/>
                  </a:cubicBezTo>
                  <a:cubicBezTo>
                    <a:pt x="1784" y="10833"/>
                    <a:pt x="3359" y="10045"/>
                    <a:pt x="3359" y="10045"/>
                  </a:cubicBezTo>
                  <a:cubicBezTo>
                    <a:pt x="3359" y="10045"/>
                    <a:pt x="6718" y="13140"/>
                    <a:pt x="9977" y="15701"/>
                  </a:cubicBezTo>
                  <a:cubicBezTo>
                    <a:pt x="12104" y="12606"/>
                    <a:pt x="16027" y="404"/>
                    <a:pt x="14997" y="37"/>
                  </a:cubicBezTo>
                  <a:cubicBezTo>
                    <a:pt x="14928" y="12"/>
                    <a:pt x="14849" y="1"/>
                    <a:pt x="1476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2"/>
            <p:cNvSpPr/>
            <p:nvPr/>
          </p:nvSpPr>
          <p:spPr>
            <a:xfrm>
              <a:off x="4059041" y="2430401"/>
              <a:ext cx="190550" cy="457388"/>
            </a:xfrm>
            <a:custGeom>
              <a:rect b="b" l="l" r="r" t="t"/>
              <a:pathLst>
                <a:path extrusionOk="0" h="10924" w="4551">
                  <a:moveTo>
                    <a:pt x="4551" y="0"/>
                  </a:moveTo>
                  <a:lnTo>
                    <a:pt x="3947" y="383"/>
                  </a:lnTo>
                  <a:cubicBezTo>
                    <a:pt x="3947" y="383"/>
                    <a:pt x="3383" y="1878"/>
                    <a:pt x="2633" y="3445"/>
                  </a:cubicBezTo>
                  <a:cubicBezTo>
                    <a:pt x="2321" y="3548"/>
                    <a:pt x="2029" y="3634"/>
                    <a:pt x="1753" y="3709"/>
                  </a:cubicBezTo>
                  <a:lnTo>
                    <a:pt x="0" y="10277"/>
                  </a:lnTo>
                  <a:lnTo>
                    <a:pt x="1219" y="10924"/>
                  </a:lnTo>
                  <a:lnTo>
                    <a:pt x="3228" y="4188"/>
                  </a:lnTo>
                  <a:lnTo>
                    <a:pt x="2940" y="3627"/>
                  </a:lnTo>
                  <a:lnTo>
                    <a:pt x="4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2"/>
            <p:cNvSpPr/>
            <p:nvPr/>
          </p:nvSpPr>
          <p:spPr>
            <a:xfrm>
              <a:off x="4003981" y="1906392"/>
              <a:ext cx="247117" cy="211904"/>
            </a:xfrm>
            <a:custGeom>
              <a:rect b="b" l="l" r="r" t="t"/>
              <a:pathLst>
                <a:path extrusionOk="0" h="5061" w="5902">
                  <a:moveTo>
                    <a:pt x="1" y="0"/>
                  </a:moveTo>
                  <a:lnTo>
                    <a:pt x="1" y="1184"/>
                  </a:lnTo>
                  <a:cubicBezTo>
                    <a:pt x="1" y="1184"/>
                    <a:pt x="1047" y="3485"/>
                    <a:pt x="2381" y="3998"/>
                  </a:cubicBezTo>
                  <a:cubicBezTo>
                    <a:pt x="1560" y="3044"/>
                    <a:pt x="1616" y="2905"/>
                    <a:pt x="1616" y="2905"/>
                  </a:cubicBezTo>
                  <a:lnTo>
                    <a:pt x="1616" y="2905"/>
                  </a:lnTo>
                  <a:cubicBezTo>
                    <a:pt x="1616" y="2905"/>
                    <a:pt x="3615" y="5061"/>
                    <a:pt x="4746" y="5061"/>
                  </a:cubicBezTo>
                  <a:cubicBezTo>
                    <a:pt x="4755" y="5061"/>
                    <a:pt x="4764" y="5060"/>
                    <a:pt x="4773" y="5060"/>
                  </a:cubicBezTo>
                  <a:cubicBezTo>
                    <a:pt x="5902" y="5024"/>
                    <a:pt x="5115" y="3351"/>
                    <a:pt x="5115" y="3351"/>
                  </a:cubicBezTo>
                  <a:lnTo>
                    <a:pt x="2756" y="58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2"/>
            <p:cNvSpPr/>
            <p:nvPr/>
          </p:nvSpPr>
          <p:spPr>
            <a:xfrm>
              <a:off x="3910483" y="1919288"/>
              <a:ext cx="104801" cy="197082"/>
            </a:xfrm>
            <a:custGeom>
              <a:rect b="b" l="l" r="r" t="t"/>
              <a:pathLst>
                <a:path extrusionOk="0" h="4707" w="2503">
                  <a:moveTo>
                    <a:pt x="1366" y="0"/>
                  </a:moveTo>
                  <a:lnTo>
                    <a:pt x="443" y="1093"/>
                  </a:lnTo>
                  <a:lnTo>
                    <a:pt x="0" y="3485"/>
                  </a:lnTo>
                  <a:cubicBezTo>
                    <a:pt x="0" y="3485"/>
                    <a:pt x="339" y="4706"/>
                    <a:pt x="625" y="4706"/>
                  </a:cubicBezTo>
                  <a:cubicBezTo>
                    <a:pt x="725" y="4706"/>
                    <a:pt x="818" y="4557"/>
                    <a:pt x="889" y="4156"/>
                  </a:cubicBezTo>
                  <a:cubicBezTo>
                    <a:pt x="1161" y="2601"/>
                    <a:pt x="2503" y="1406"/>
                    <a:pt x="2503" y="1406"/>
                  </a:cubicBezTo>
                  <a:lnTo>
                    <a:pt x="2503" y="135"/>
                  </a:lnTo>
                  <a:lnTo>
                    <a:pt x="13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2"/>
            <p:cNvSpPr/>
            <p:nvPr/>
          </p:nvSpPr>
          <p:spPr>
            <a:xfrm>
              <a:off x="4173893" y="2107328"/>
              <a:ext cx="92281" cy="102707"/>
            </a:xfrm>
            <a:custGeom>
              <a:rect b="b" l="l" r="r" t="t"/>
              <a:pathLst>
                <a:path extrusionOk="0" h="2453" w="2204">
                  <a:moveTo>
                    <a:pt x="900" y="1"/>
                  </a:moveTo>
                  <a:cubicBezTo>
                    <a:pt x="341" y="1"/>
                    <a:pt x="0" y="636"/>
                    <a:pt x="0" y="636"/>
                  </a:cubicBezTo>
                  <a:lnTo>
                    <a:pt x="0" y="2210"/>
                  </a:lnTo>
                  <a:cubicBezTo>
                    <a:pt x="234" y="2380"/>
                    <a:pt x="458" y="2453"/>
                    <a:pt x="662" y="2453"/>
                  </a:cubicBezTo>
                  <a:cubicBezTo>
                    <a:pt x="1650" y="2453"/>
                    <a:pt x="2204" y="763"/>
                    <a:pt x="1468" y="214"/>
                  </a:cubicBezTo>
                  <a:cubicBezTo>
                    <a:pt x="1261" y="60"/>
                    <a:pt x="1070" y="1"/>
                    <a:pt x="90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2"/>
            <p:cNvSpPr/>
            <p:nvPr/>
          </p:nvSpPr>
          <p:spPr>
            <a:xfrm>
              <a:off x="4042167" y="2244119"/>
              <a:ext cx="259133" cy="600751"/>
            </a:xfrm>
            <a:custGeom>
              <a:rect b="b" l="l" r="r" t="t"/>
              <a:pathLst>
                <a:path extrusionOk="0" h="14348" w="6189">
                  <a:moveTo>
                    <a:pt x="4761" y="1"/>
                  </a:moveTo>
                  <a:cubicBezTo>
                    <a:pt x="4007" y="1"/>
                    <a:pt x="2724" y="1489"/>
                    <a:pt x="2724" y="1489"/>
                  </a:cubicBezTo>
                  <a:cubicBezTo>
                    <a:pt x="2724" y="1489"/>
                    <a:pt x="924" y="3967"/>
                    <a:pt x="2187" y="5061"/>
                  </a:cubicBezTo>
                  <a:cubicBezTo>
                    <a:pt x="478" y="6327"/>
                    <a:pt x="1039" y="8442"/>
                    <a:pt x="1638" y="8478"/>
                  </a:cubicBezTo>
                  <a:cubicBezTo>
                    <a:pt x="1" y="10941"/>
                    <a:pt x="751" y="12413"/>
                    <a:pt x="1469" y="12582"/>
                  </a:cubicBezTo>
                  <a:lnTo>
                    <a:pt x="704" y="14225"/>
                  </a:lnTo>
                  <a:lnTo>
                    <a:pt x="1469" y="14225"/>
                  </a:lnTo>
                  <a:lnTo>
                    <a:pt x="1638" y="13404"/>
                  </a:lnTo>
                  <a:lnTo>
                    <a:pt x="1607" y="14347"/>
                  </a:lnTo>
                  <a:lnTo>
                    <a:pt x="1879" y="14347"/>
                  </a:lnTo>
                  <a:lnTo>
                    <a:pt x="1899" y="12618"/>
                  </a:lnTo>
                  <a:cubicBezTo>
                    <a:pt x="1899" y="12618"/>
                    <a:pt x="4551" y="9244"/>
                    <a:pt x="2602" y="8333"/>
                  </a:cubicBezTo>
                  <a:cubicBezTo>
                    <a:pt x="4137" y="6327"/>
                    <a:pt x="4259" y="5227"/>
                    <a:pt x="3146" y="5061"/>
                  </a:cubicBezTo>
                  <a:cubicBezTo>
                    <a:pt x="5061" y="3695"/>
                    <a:pt x="6189" y="684"/>
                    <a:pt x="4784" y="1"/>
                  </a:cubicBezTo>
                  <a:cubicBezTo>
                    <a:pt x="4776" y="1"/>
                    <a:pt x="4769" y="1"/>
                    <a:pt x="47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2"/>
            <p:cNvSpPr/>
            <p:nvPr/>
          </p:nvSpPr>
          <p:spPr>
            <a:xfrm>
              <a:off x="4008293" y="2133288"/>
              <a:ext cx="47816" cy="103000"/>
            </a:xfrm>
            <a:custGeom>
              <a:rect b="b" l="l" r="r" t="t"/>
              <a:pathLst>
                <a:path extrusionOk="0" h="2460" w="1142">
                  <a:moveTo>
                    <a:pt x="648" y="0"/>
                  </a:moveTo>
                  <a:cubicBezTo>
                    <a:pt x="648" y="575"/>
                    <a:pt x="692" y="1146"/>
                    <a:pt x="747" y="1717"/>
                  </a:cubicBezTo>
                  <a:lnTo>
                    <a:pt x="747" y="1717"/>
                  </a:lnTo>
                  <a:cubicBezTo>
                    <a:pt x="561" y="1668"/>
                    <a:pt x="375" y="1621"/>
                    <a:pt x="187" y="1575"/>
                  </a:cubicBezTo>
                  <a:lnTo>
                    <a:pt x="1" y="1532"/>
                  </a:lnTo>
                  <a:lnTo>
                    <a:pt x="99" y="1689"/>
                  </a:lnTo>
                  <a:cubicBezTo>
                    <a:pt x="222" y="1887"/>
                    <a:pt x="360" y="2060"/>
                    <a:pt x="529" y="2215"/>
                  </a:cubicBezTo>
                  <a:cubicBezTo>
                    <a:pt x="613" y="2289"/>
                    <a:pt x="708" y="2357"/>
                    <a:pt x="810" y="2404"/>
                  </a:cubicBezTo>
                  <a:cubicBezTo>
                    <a:pt x="880" y="2436"/>
                    <a:pt x="959" y="2459"/>
                    <a:pt x="1036" y="2459"/>
                  </a:cubicBezTo>
                  <a:cubicBezTo>
                    <a:pt x="1072" y="2459"/>
                    <a:pt x="1107" y="2454"/>
                    <a:pt x="1141" y="2443"/>
                  </a:cubicBezTo>
                  <a:lnTo>
                    <a:pt x="1141" y="2443"/>
                  </a:lnTo>
                  <a:cubicBezTo>
                    <a:pt x="1131" y="2444"/>
                    <a:pt x="1121" y="2444"/>
                    <a:pt x="1111" y="2444"/>
                  </a:cubicBezTo>
                  <a:cubicBezTo>
                    <a:pt x="1012" y="2444"/>
                    <a:pt x="920" y="2406"/>
                    <a:pt x="837" y="2352"/>
                  </a:cubicBezTo>
                  <a:cubicBezTo>
                    <a:pt x="750" y="2293"/>
                    <a:pt x="675" y="2218"/>
                    <a:pt x="604" y="2139"/>
                  </a:cubicBezTo>
                  <a:cubicBezTo>
                    <a:pt x="507" y="2028"/>
                    <a:pt x="419" y="1908"/>
                    <a:pt x="340" y="1785"/>
                  </a:cubicBezTo>
                  <a:lnTo>
                    <a:pt x="340" y="1785"/>
                  </a:lnTo>
                  <a:cubicBezTo>
                    <a:pt x="500" y="1830"/>
                    <a:pt x="661" y="1872"/>
                    <a:pt x="821" y="1914"/>
                  </a:cubicBezTo>
                  <a:lnTo>
                    <a:pt x="944" y="1946"/>
                  </a:lnTo>
                  <a:lnTo>
                    <a:pt x="928" y="1823"/>
                  </a:lnTo>
                  <a:cubicBezTo>
                    <a:pt x="861" y="1212"/>
                    <a:pt x="779" y="600"/>
                    <a:pt x="648"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2"/>
            <p:cNvSpPr/>
            <p:nvPr/>
          </p:nvSpPr>
          <p:spPr>
            <a:xfrm>
              <a:off x="4039696" y="2222807"/>
              <a:ext cx="72770" cy="45722"/>
            </a:xfrm>
            <a:custGeom>
              <a:rect b="b" l="l" r="r" t="t"/>
              <a:pathLst>
                <a:path extrusionOk="0" h="1092" w="1738">
                  <a:moveTo>
                    <a:pt x="1737" y="1"/>
                  </a:moveTo>
                  <a:lnTo>
                    <a:pt x="1737" y="1"/>
                  </a:lnTo>
                  <a:cubicBezTo>
                    <a:pt x="1634" y="159"/>
                    <a:pt x="1524" y="309"/>
                    <a:pt x="1406" y="447"/>
                  </a:cubicBezTo>
                  <a:cubicBezTo>
                    <a:pt x="1287" y="585"/>
                    <a:pt x="1160" y="711"/>
                    <a:pt x="1015" y="802"/>
                  </a:cubicBezTo>
                  <a:cubicBezTo>
                    <a:pt x="869" y="897"/>
                    <a:pt x="703" y="948"/>
                    <a:pt x="530" y="953"/>
                  </a:cubicBezTo>
                  <a:cubicBezTo>
                    <a:pt x="516" y="954"/>
                    <a:pt x="502" y="954"/>
                    <a:pt x="488" y="954"/>
                  </a:cubicBezTo>
                  <a:cubicBezTo>
                    <a:pt x="328" y="954"/>
                    <a:pt x="168" y="897"/>
                    <a:pt x="0" y="849"/>
                  </a:cubicBezTo>
                  <a:lnTo>
                    <a:pt x="0" y="849"/>
                  </a:lnTo>
                  <a:cubicBezTo>
                    <a:pt x="147" y="964"/>
                    <a:pt x="320" y="1071"/>
                    <a:pt x="526" y="1086"/>
                  </a:cubicBezTo>
                  <a:cubicBezTo>
                    <a:pt x="556" y="1090"/>
                    <a:pt x="587" y="1092"/>
                    <a:pt x="618" y="1092"/>
                  </a:cubicBezTo>
                  <a:cubicBezTo>
                    <a:pt x="788" y="1092"/>
                    <a:pt x="962" y="1038"/>
                    <a:pt x="1105" y="948"/>
                  </a:cubicBezTo>
                  <a:cubicBezTo>
                    <a:pt x="1275" y="838"/>
                    <a:pt x="1410" y="692"/>
                    <a:pt x="1516" y="526"/>
                  </a:cubicBezTo>
                  <a:cubicBezTo>
                    <a:pt x="1619" y="365"/>
                    <a:pt x="1697" y="186"/>
                    <a:pt x="17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2"/>
            <p:cNvSpPr/>
            <p:nvPr/>
          </p:nvSpPr>
          <p:spPr>
            <a:xfrm>
              <a:off x="4175526" y="2122862"/>
              <a:ext cx="53929" cy="67494"/>
            </a:xfrm>
            <a:custGeom>
              <a:rect b="b" l="l" r="r" t="t"/>
              <a:pathLst>
                <a:path extrusionOk="0" h="1612" w="1288">
                  <a:moveTo>
                    <a:pt x="983" y="0"/>
                  </a:moveTo>
                  <a:cubicBezTo>
                    <a:pt x="959" y="0"/>
                    <a:pt x="935" y="3"/>
                    <a:pt x="912" y="9"/>
                  </a:cubicBezTo>
                  <a:cubicBezTo>
                    <a:pt x="747" y="56"/>
                    <a:pt x="624" y="174"/>
                    <a:pt x="530" y="289"/>
                  </a:cubicBezTo>
                  <a:cubicBezTo>
                    <a:pt x="426" y="407"/>
                    <a:pt x="344" y="537"/>
                    <a:pt x="269" y="668"/>
                  </a:cubicBezTo>
                  <a:cubicBezTo>
                    <a:pt x="190" y="798"/>
                    <a:pt x="135" y="940"/>
                    <a:pt x="67" y="1074"/>
                  </a:cubicBezTo>
                  <a:lnTo>
                    <a:pt x="0" y="1220"/>
                  </a:lnTo>
                  <a:lnTo>
                    <a:pt x="158" y="1189"/>
                  </a:lnTo>
                  <a:cubicBezTo>
                    <a:pt x="237" y="1169"/>
                    <a:pt x="317" y="1157"/>
                    <a:pt x="391" y="1153"/>
                  </a:cubicBezTo>
                  <a:cubicBezTo>
                    <a:pt x="431" y="1153"/>
                    <a:pt x="466" y="1157"/>
                    <a:pt x="490" y="1165"/>
                  </a:cubicBezTo>
                  <a:cubicBezTo>
                    <a:pt x="510" y="1176"/>
                    <a:pt x="510" y="1173"/>
                    <a:pt x="514" y="1204"/>
                  </a:cubicBezTo>
                  <a:cubicBezTo>
                    <a:pt x="506" y="1267"/>
                    <a:pt x="455" y="1342"/>
                    <a:pt x="411" y="1409"/>
                  </a:cubicBezTo>
                  <a:cubicBezTo>
                    <a:pt x="364" y="1480"/>
                    <a:pt x="308" y="1544"/>
                    <a:pt x="253" y="1611"/>
                  </a:cubicBezTo>
                  <a:cubicBezTo>
                    <a:pt x="328" y="1568"/>
                    <a:pt x="395" y="1512"/>
                    <a:pt x="459" y="1453"/>
                  </a:cubicBezTo>
                  <a:cubicBezTo>
                    <a:pt x="521" y="1390"/>
                    <a:pt x="585" y="1331"/>
                    <a:pt x="621" y="1228"/>
                  </a:cubicBezTo>
                  <a:cubicBezTo>
                    <a:pt x="628" y="1200"/>
                    <a:pt x="628" y="1165"/>
                    <a:pt x="616" y="1129"/>
                  </a:cubicBezTo>
                  <a:cubicBezTo>
                    <a:pt x="604" y="1098"/>
                    <a:pt x="577" y="1070"/>
                    <a:pt x="550" y="1054"/>
                  </a:cubicBezTo>
                  <a:cubicBezTo>
                    <a:pt x="494" y="1023"/>
                    <a:pt x="446" y="1019"/>
                    <a:pt x="399" y="1014"/>
                  </a:cubicBezTo>
                  <a:cubicBezTo>
                    <a:pt x="379" y="1013"/>
                    <a:pt x="358" y="1012"/>
                    <a:pt x="338" y="1012"/>
                  </a:cubicBezTo>
                  <a:cubicBezTo>
                    <a:pt x="319" y="1012"/>
                    <a:pt x="299" y="1013"/>
                    <a:pt x="280" y="1014"/>
                  </a:cubicBezTo>
                  <a:lnTo>
                    <a:pt x="280" y="1014"/>
                  </a:lnTo>
                  <a:cubicBezTo>
                    <a:pt x="325" y="925"/>
                    <a:pt x="368" y="837"/>
                    <a:pt x="419" y="754"/>
                  </a:cubicBezTo>
                  <a:cubicBezTo>
                    <a:pt x="455" y="688"/>
                    <a:pt x="486" y="624"/>
                    <a:pt x="530" y="565"/>
                  </a:cubicBezTo>
                  <a:cubicBezTo>
                    <a:pt x="568" y="502"/>
                    <a:pt x="601" y="439"/>
                    <a:pt x="648" y="384"/>
                  </a:cubicBezTo>
                  <a:cubicBezTo>
                    <a:pt x="727" y="269"/>
                    <a:pt x="825" y="162"/>
                    <a:pt x="940" y="103"/>
                  </a:cubicBezTo>
                  <a:cubicBezTo>
                    <a:pt x="971" y="93"/>
                    <a:pt x="1003" y="86"/>
                    <a:pt x="1036" y="86"/>
                  </a:cubicBezTo>
                  <a:cubicBezTo>
                    <a:pt x="1066" y="86"/>
                    <a:pt x="1097" y="92"/>
                    <a:pt x="1125" y="107"/>
                  </a:cubicBezTo>
                  <a:cubicBezTo>
                    <a:pt x="1189" y="135"/>
                    <a:pt x="1244" y="186"/>
                    <a:pt x="1287" y="249"/>
                  </a:cubicBezTo>
                  <a:cubicBezTo>
                    <a:pt x="1264" y="174"/>
                    <a:pt x="1220" y="107"/>
                    <a:pt x="1157" y="56"/>
                  </a:cubicBezTo>
                  <a:cubicBezTo>
                    <a:pt x="1108" y="19"/>
                    <a:pt x="1045" y="0"/>
                    <a:pt x="983"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2"/>
            <p:cNvSpPr/>
            <p:nvPr/>
          </p:nvSpPr>
          <p:spPr>
            <a:xfrm>
              <a:off x="4008293" y="2136554"/>
              <a:ext cx="14110" cy="29142"/>
            </a:xfrm>
            <a:custGeom>
              <a:rect b="b" l="l" r="r" t="t"/>
              <a:pathLst>
                <a:path extrusionOk="0" h="696" w="337">
                  <a:moveTo>
                    <a:pt x="167" y="1"/>
                  </a:moveTo>
                  <a:cubicBezTo>
                    <a:pt x="76" y="1"/>
                    <a:pt x="1" y="159"/>
                    <a:pt x="1" y="348"/>
                  </a:cubicBezTo>
                  <a:cubicBezTo>
                    <a:pt x="1" y="542"/>
                    <a:pt x="76" y="696"/>
                    <a:pt x="167" y="696"/>
                  </a:cubicBezTo>
                  <a:cubicBezTo>
                    <a:pt x="261" y="696"/>
                    <a:pt x="336" y="542"/>
                    <a:pt x="336" y="348"/>
                  </a:cubicBezTo>
                  <a:cubicBezTo>
                    <a:pt x="336" y="159"/>
                    <a:pt x="261"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2"/>
            <p:cNvSpPr/>
            <p:nvPr/>
          </p:nvSpPr>
          <p:spPr>
            <a:xfrm>
              <a:off x="4066284" y="2124662"/>
              <a:ext cx="14068" cy="29142"/>
            </a:xfrm>
            <a:custGeom>
              <a:rect b="b" l="l" r="r" t="t"/>
              <a:pathLst>
                <a:path extrusionOk="0" h="696" w="336">
                  <a:moveTo>
                    <a:pt x="170" y="1"/>
                  </a:moveTo>
                  <a:cubicBezTo>
                    <a:pt x="76" y="1"/>
                    <a:pt x="1" y="155"/>
                    <a:pt x="1" y="348"/>
                  </a:cubicBezTo>
                  <a:cubicBezTo>
                    <a:pt x="1" y="541"/>
                    <a:pt x="76" y="696"/>
                    <a:pt x="170" y="696"/>
                  </a:cubicBezTo>
                  <a:cubicBezTo>
                    <a:pt x="261" y="696"/>
                    <a:pt x="336" y="541"/>
                    <a:pt x="336" y="348"/>
                  </a:cubicBezTo>
                  <a:cubicBezTo>
                    <a:pt x="336" y="155"/>
                    <a:pt x="26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2"/>
            <p:cNvSpPr/>
            <p:nvPr/>
          </p:nvSpPr>
          <p:spPr>
            <a:xfrm>
              <a:off x="4043004" y="2081033"/>
              <a:ext cx="60670" cy="26336"/>
            </a:xfrm>
            <a:custGeom>
              <a:rect b="b" l="l" r="r" t="t"/>
              <a:pathLst>
                <a:path extrusionOk="0" h="629" w="1449">
                  <a:moveTo>
                    <a:pt x="807" y="1"/>
                  </a:moveTo>
                  <a:cubicBezTo>
                    <a:pt x="378" y="1"/>
                    <a:pt x="1" y="629"/>
                    <a:pt x="1" y="629"/>
                  </a:cubicBezTo>
                  <a:lnTo>
                    <a:pt x="1449" y="629"/>
                  </a:lnTo>
                  <a:cubicBezTo>
                    <a:pt x="1249" y="158"/>
                    <a:pt x="1022" y="1"/>
                    <a:pt x="807" y="1"/>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2"/>
            <p:cNvSpPr/>
            <p:nvPr/>
          </p:nvSpPr>
          <p:spPr>
            <a:xfrm>
              <a:off x="3982836" y="2099959"/>
              <a:ext cx="39567" cy="36008"/>
            </a:xfrm>
            <a:custGeom>
              <a:rect b="b" l="l" r="r" t="t"/>
              <a:pathLst>
                <a:path extrusionOk="0" h="860" w="945">
                  <a:moveTo>
                    <a:pt x="500" y="0"/>
                  </a:moveTo>
                  <a:cubicBezTo>
                    <a:pt x="309" y="0"/>
                    <a:pt x="106" y="185"/>
                    <a:pt x="1" y="860"/>
                  </a:cubicBezTo>
                  <a:lnTo>
                    <a:pt x="944" y="271"/>
                  </a:lnTo>
                  <a:cubicBezTo>
                    <a:pt x="944" y="271"/>
                    <a:pt x="731" y="0"/>
                    <a:pt x="500"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2"/>
            <p:cNvSpPr/>
            <p:nvPr/>
          </p:nvSpPr>
          <p:spPr>
            <a:xfrm>
              <a:off x="3943519" y="3036643"/>
              <a:ext cx="238659" cy="1586036"/>
            </a:xfrm>
            <a:custGeom>
              <a:rect b="b" l="l" r="r" t="t"/>
              <a:pathLst>
                <a:path extrusionOk="0" h="37880" w="5700">
                  <a:moveTo>
                    <a:pt x="5392" y="0"/>
                  </a:moveTo>
                  <a:cubicBezTo>
                    <a:pt x="5356" y="3102"/>
                    <a:pt x="5340" y="6204"/>
                    <a:pt x="5337" y="9306"/>
                  </a:cubicBezTo>
                  <a:cubicBezTo>
                    <a:pt x="5320" y="12408"/>
                    <a:pt x="5340" y="15510"/>
                    <a:pt x="5340" y="18612"/>
                  </a:cubicBezTo>
                  <a:lnTo>
                    <a:pt x="5368" y="27914"/>
                  </a:lnTo>
                  <a:lnTo>
                    <a:pt x="5375" y="32567"/>
                  </a:lnTo>
                  <a:cubicBezTo>
                    <a:pt x="5368" y="34093"/>
                    <a:pt x="5391" y="35630"/>
                    <a:pt x="5308" y="37144"/>
                  </a:cubicBezTo>
                  <a:lnTo>
                    <a:pt x="5308" y="37144"/>
                  </a:lnTo>
                  <a:cubicBezTo>
                    <a:pt x="4442" y="37290"/>
                    <a:pt x="3565" y="37409"/>
                    <a:pt x="2692" y="37524"/>
                  </a:cubicBezTo>
                  <a:lnTo>
                    <a:pt x="0" y="37879"/>
                  </a:lnTo>
                  <a:cubicBezTo>
                    <a:pt x="900" y="37801"/>
                    <a:pt x="1805" y="37713"/>
                    <a:pt x="2704" y="37619"/>
                  </a:cubicBezTo>
                  <a:cubicBezTo>
                    <a:pt x="3604" y="37524"/>
                    <a:pt x="4504" y="37425"/>
                    <a:pt x="5404" y="37303"/>
                  </a:cubicBezTo>
                  <a:lnTo>
                    <a:pt x="5470" y="37291"/>
                  </a:lnTo>
                  <a:lnTo>
                    <a:pt x="5475" y="37227"/>
                  </a:lnTo>
                  <a:cubicBezTo>
                    <a:pt x="5593" y="35665"/>
                    <a:pt x="5593" y="34122"/>
                    <a:pt x="5628" y="32567"/>
                  </a:cubicBezTo>
                  <a:lnTo>
                    <a:pt x="5660" y="30242"/>
                  </a:lnTo>
                  <a:lnTo>
                    <a:pt x="5672" y="27914"/>
                  </a:lnTo>
                  <a:cubicBezTo>
                    <a:pt x="5679" y="24812"/>
                    <a:pt x="5699" y="21710"/>
                    <a:pt x="5668" y="18608"/>
                  </a:cubicBezTo>
                  <a:cubicBezTo>
                    <a:pt x="5644" y="15506"/>
                    <a:pt x="5632" y="12408"/>
                    <a:pt x="5577" y="9306"/>
                  </a:cubicBezTo>
                  <a:cubicBezTo>
                    <a:pt x="5534" y="6204"/>
                    <a:pt x="5475" y="3102"/>
                    <a:pt x="5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2"/>
            <p:cNvSpPr/>
            <p:nvPr/>
          </p:nvSpPr>
          <p:spPr>
            <a:xfrm>
              <a:off x="3774151" y="3114271"/>
              <a:ext cx="187619" cy="123014"/>
            </a:xfrm>
            <a:custGeom>
              <a:rect b="b" l="l" r="r" t="t"/>
              <a:pathLst>
                <a:path extrusionOk="0" h="2938" w="4481">
                  <a:moveTo>
                    <a:pt x="3392" y="0"/>
                  </a:moveTo>
                  <a:cubicBezTo>
                    <a:pt x="2419" y="0"/>
                    <a:pt x="1074" y="2128"/>
                    <a:pt x="1074" y="2128"/>
                  </a:cubicBezTo>
                  <a:cubicBezTo>
                    <a:pt x="966" y="1857"/>
                    <a:pt x="788" y="1774"/>
                    <a:pt x="611" y="1774"/>
                  </a:cubicBezTo>
                  <a:cubicBezTo>
                    <a:pt x="336" y="1774"/>
                    <a:pt x="63" y="1975"/>
                    <a:pt x="63" y="1975"/>
                  </a:cubicBezTo>
                  <a:cubicBezTo>
                    <a:pt x="63" y="1975"/>
                    <a:pt x="63" y="1975"/>
                    <a:pt x="62" y="1975"/>
                  </a:cubicBezTo>
                  <a:cubicBezTo>
                    <a:pt x="51" y="1975"/>
                    <a:pt x="1" y="1992"/>
                    <a:pt x="533" y="2441"/>
                  </a:cubicBezTo>
                  <a:cubicBezTo>
                    <a:pt x="900" y="2750"/>
                    <a:pt x="1597" y="2937"/>
                    <a:pt x="2229" y="2937"/>
                  </a:cubicBezTo>
                  <a:cubicBezTo>
                    <a:pt x="2597" y="2937"/>
                    <a:pt x="2943" y="2873"/>
                    <a:pt x="3189" y="2733"/>
                  </a:cubicBezTo>
                  <a:cubicBezTo>
                    <a:pt x="3852" y="2346"/>
                    <a:pt x="4480" y="183"/>
                    <a:pt x="3501" y="9"/>
                  </a:cubicBezTo>
                  <a:cubicBezTo>
                    <a:pt x="3465" y="3"/>
                    <a:pt x="3429" y="0"/>
                    <a:pt x="3392"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2"/>
            <p:cNvSpPr/>
            <p:nvPr/>
          </p:nvSpPr>
          <p:spPr>
            <a:xfrm>
              <a:off x="3914963" y="2533360"/>
              <a:ext cx="26797" cy="45931"/>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2"/>
            <p:cNvSpPr/>
            <p:nvPr/>
          </p:nvSpPr>
          <p:spPr>
            <a:xfrm>
              <a:off x="3888208" y="2499780"/>
              <a:ext cx="50244" cy="5619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2"/>
            <p:cNvSpPr/>
            <p:nvPr/>
          </p:nvSpPr>
          <p:spPr>
            <a:xfrm>
              <a:off x="4110081" y="2512174"/>
              <a:ext cx="109909" cy="375616"/>
            </a:xfrm>
            <a:custGeom>
              <a:rect b="b" l="l" r="r" t="t"/>
              <a:pathLst>
                <a:path extrusionOk="0" h="8971" w="2625">
                  <a:moveTo>
                    <a:pt x="2625" y="0"/>
                  </a:moveTo>
                  <a:lnTo>
                    <a:pt x="2625" y="0"/>
                  </a:lnTo>
                  <a:cubicBezTo>
                    <a:pt x="2373" y="738"/>
                    <a:pt x="2140" y="1481"/>
                    <a:pt x="1907" y="2226"/>
                  </a:cubicBezTo>
                  <a:cubicBezTo>
                    <a:pt x="1674" y="2969"/>
                    <a:pt x="1457" y="3714"/>
                    <a:pt x="1232" y="4460"/>
                  </a:cubicBezTo>
                  <a:cubicBezTo>
                    <a:pt x="1019" y="5210"/>
                    <a:pt x="798" y="5960"/>
                    <a:pt x="592" y="6710"/>
                  </a:cubicBezTo>
                  <a:cubicBezTo>
                    <a:pt x="388" y="7459"/>
                    <a:pt x="186" y="8213"/>
                    <a:pt x="0" y="8971"/>
                  </a:cubicBezTo>
                  <a:cubicBezTo>
                    <a:pt x="253" y="8233"/>
                    <a:pt x="490" y="7491"/>
                    <a:pt x="723" y="6745"/>
                  </a:cubicBezTo>
                  <a:cubicBezTo>
                    <a:pt x="952" y="6003"/>
                    <a:pt x="1169" y="5253"/>
                    <a:pt x="1397" y="4512"/>
                  </a:cubicBezTo>
                  <a:cubicBezTo>
                    <a:pt x="1607" y="3761"/>
                    <a:pt x="1828" y="3011"/>
                    <a:pt x="2033" y="2262"/>
                  </a:cubicBezTo>
                  <a:cubicBezTo>
                    <a:pt x="2239" y="1512"/>
                    <a:pt x="2439" y="758"/>
                    <a:pt x="2625"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2"/>
            <p:cNvSpPr/>
            <p:nvPr/>
          </p:nvSpPr>
          <p:spPr>
            <a:xfrm>
              <a:off x="4005990" y="2887752"/>
              <a:ext cx="104131" cy="504031"/>
            </a:xfrm>
            <a:custGeom>
              <a:rect b="b" l="l" r="r" t="t"/>
              <a:pathLst>
                <a:path extrusionOk="0" h="12038" w="2487">
                  <a:moveTo>
                    <a:pt x="2486" y="1"/>
                  </a:moveTo>
                  <a:lnTo>
                    <a:pt x="2486" y="1"/>
                  </a:lnTo>
                  <a:cubicBezTo>
                    <a:pt x="1358" y="1438"/>
                    <a:pt x="0" y="12037"/>
                    <a:pt x="0" y="12037"/>
                  </a:cubicBezTo>
                  <a:lnTo>
                    <a:pt x="639" y="11911"/>
                  </a:lnTo>
                  <a:cubicBezTo>
                    <a:pt x="639" y="10246"/>
                    <a:pt x="2486" y="1"/>
                    <a:pt x="2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2"/>
            <p:cNvSpPr/>
            <p:nvPr/>
          </p:nvSpPr>
          <p:spPr>
            <a:xfrm>
              <a:off x="3919066" y="3371900"/>
              <a:ext cx="409530" cy="364981"/>
            </a:xfrm>
            <a:custGeom>
              <a:rect b="b" l="l" r="r" t="t"/>
              <a:pathLst>
                <a:path extrusionOk="0" h="8717" w="9781">
                  <a:moveTo>
                    <a:pt x="7412" y="1"/>
                  </a:moveTo>
                  <a:lnTo>
                    <a:pt x="2076" y="384"/>
                  </a:lnTo>
                  <a:cubicBezTo>
                    <a:pt x="2076" y="384"/>
                    <a:pt x="1" y="6292"/>
                    <a:pt x="1047" y="7630"/>
                  </a:cubicBezTo>
                  <a:cubicBezTo>
                    <a:pt x="1626" y="8372"/>
                    <a:pt x="3370" y="8717"/>
                    <a:pt x="5052" y="8717"/>
                  </a:cubicBezTo>
                  <a:cubicBezTo>
                    <a:pt x="6403" y="8717"/>
                    <a:pt x="7715" y="8494"/>
                    <a:pt x="8351" y="8075"/>
                  </a:cubicBezTo>
                  <a:cubicBezTo>
                    <a:pt x="9780" y="7133"/>
                    <a:pt x="8469" y="1438"/>
                    <a:pt x="7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2"/>
            <p:cNvSpPr/>
            <p:nvPr/>
          </p:nvSpPr>
          <p:spPr>
            <a:xfrm>
              <a:off x="4013737" y="3379688"/>
              <a:ext cx="211402" cy="24661"/>
            </a:xfrm>
            <a:custGeom>
              <a:rect b="b" l="l" r="r" t="t"/>
              <a:pathLst>
                <a:path extrusionOk="0" h="589" w="5049">
                  <a:moveTo>
                    <a:pt x="5037" y="0"/>
                  </a:moveTo>
                  <a:cubicBezTo>
                    <a:pt x="4855" y="13"/>
                    <a:pt x="589" y="257"/>
                    <a:pt x="1" y="423"/>
                  </a:cubicBezTo>
                  <a:lnTo>
                    <a:pt x="48" y="589"/>
                  </a:lnTo>
                  <a:cubicBezTo>
                    <a:pt x="620" y="427"/>
                    <a:pt x="5006" y="175"/>
                    <a:pt x="5048" y="170"/>
                  </a:cubicBezTo>
                  <a:lnTo>
                    <a:pt x="50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78" name="Google Shape;2278;p52"/>
          <p:cNvPicPr preferRelativeResize="0"/>
          <p:nvPr/>
        </p:nvPicPr>
        <p:blipFill rotWithShape="1">
          <a:blip r:embed="rId3">
            <a:alphaModFix/>
          </a:blip>
          <a:srcRect b="0" l="14741" r="0" t="5997"/>
          <a:stretch/>
        </p:blipFill>
        <p:spPr>
          <a:xfrm>
            <a:off x="2507576" y="1142100"/>
            <a:ext cx="4128850" cy="2642975"/>
          </a:xfrm>
          <a:prstGeom prst="rect">
            <a:avLst/>
          </a:prstGeom>
          <a:noFill/>
          <a:ln>
            <a:noFill/>
          </a:ln>
        </p:spPr>
      </p:pic>
      <p:sp>
        <p:nvSpPr>
          <p:cNvPr id="2279" name="Google Shape;2279;p52"/>
          <p:cNvSpPr txBox="1"/>
          <p:nvPr/>
        </p:nvSpPr>
        <p:spPr>
          <a:xfrm>
            <a:off x="678750" y="3785075"/>
            <a:ext cx="7786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We can observe that The top most sold items by quantity are:</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Bisleri 250 ml water bottle</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Nescafe Coffee powder sachets 2gm</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Banana (Kela)</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Amul taaza toned Milk 250ml</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Eggs (unbranded)</a:t>
            </a:r>
            <a:endParaRPr>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283" name="Shape 2283"/>
        <p:cNvGrpSpPr/>
        <p:nvPr/>
      </p:nvGrpSpPr>
      <p:grpSpPr>
        <a:xfrm>
          <a:off x="0" y="0"/>
          <a:ext cx="0" cy="0"/>
          <a:chOff x="0" y="0"/>
          <a:chExt cx="0" cy="0"/>
        </a:xfrm>
      </p:grpSpPr>
      <p:sp>
        <p:nvSpPr>
          <p:cNvPr id="2284" name="Google Shape;2284;p53"/>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Data Analysis</a:t>
            </a:r>
            <a:endParaRPr b="0">
              <a:solidFill>
                <a:srgbClr val="2A2929"/>
              </a:solidFill>
            </a:endParaRPr>
          </a:p>
        </p:txBody>
      </p:sp>
      <p:grpSp>
        <p:nvGrpSpPr>
          <p:cNvPr id="2285" name="Google Shape;2285;p53"/>
          <p:cNvGrpSpPr/>
          <p:nvPr/>
        </p:nvGrpSpPr>
        <p:grpSpPr>
          <a:xfrm>
            <a:off x="7916563" y="1679932"/>
            <a:ext cx="1029419" cy="2830108"/>
            <a:chOff x="3492988" y="1847857"/>
            <a:chExt cx="1029419" cy="2830108"/>
          </a:xfrm>
        </p:grpSpPr>
        <p:sp>
          <p:nvSpPr>
            <p:cNvPr id="2286" name="Google Shape;2286;p53"/>
            <p:cNvSpPr/>
            <p:nvPr/>
          </p:nvSpPr>
          <p:spPr>
            <a:xfrm>
              <a:off x="3492988" y="4535229"/>
              <a:ext cx="245316" cy="52170"/>
            </a:xfrm>
            <a:custGeom>
              <a:rect b="b" l="l" r="r" t="t"/>
              <a:pathLst>
                <a:path extrusionOk="0" h="1246" w="5859">
                  <a:moveTo>
                    <a:pt x="3117" y="1"/>
                  </a:moveTo>
                  <a:cubicBezTo>
                    <a:pt x="3117" y="1"/>
                    <a:pt x="512" y="631"/>
                    <a:pt x="128" y="1058"/>
                  </a:cubicBezTo>
                  <a:cubicBezTo>
                    <a:pt x="1" y="1198"/>
                    <a:pt x="595" y="1245"/>
                    <a:pt x="1444" y="1245"/>
                  </a:cubicBezTo>
                  <a:cubicBezTo>
                    <a:pt x="3142" y="1245"/>
                    <a:pt x="5859" y="1058"/>
                    <a:pt x="5859" y="1058"/>
                  </a:cubicBezTo>
                  <a:lnTo>
                    <a:pt x="31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p:nvPr/>
          </p:nvSpPr>
          <p:spPr>
            <a:xfrm>
              <a:off x="4045810" y="4587107"/>
              <a:ext cx="189587" cy="90858"/>
            </a:xfrm>
            <a:custGeom>
              <a:rect b="b" l="l" r="r" t="t"/>
              <a:pathLst>
                <a:path extrusionOk="0" h="2170" w="4528">
                  <a:moveTo>
                    <a:pt x="4527" y="0"/>
                  </a:moveTo>
                  <a:lnTo>
                    <a:pt x="1" y="924"/>
                  </a:lnTo>
                  <a:cubicBezTo>
                    <a:pt x="1" y="924"/>
                    <a:pt x="541" y="2170"/>
                    <a:pt x="1661" y="2170"/>
                  </a:cubicBezTo>
                  <a:cubicBezTo>
                    <a:pt x="2377" y="2170"/>
                    <a:pt x="3328" y="1662"/>
                    <a:pt x="4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3"/>
            <p:cNvSpPr/>
            <p:nvPr/>
          </p:nvSpPr>
          <p:spPr>
            <a:xfrm>
              <a:off x="3825736" y="2228752"/>
              <a:ext cx="356439" cy="506878"/>
            </a:xfrm>
            <a:custGeom>
              <a:rect b="b" l="l" r="r" t="t"/>
              <a:pathLst>
                <a:path extrusionOk="0" h="12106" w="8513">
                  <a:moveTo>
                    <a:pt x="8315" y="1"/>
                  </a:moveTo>
                  <a:lnTo>
                    <a:pt x="5552" y="2361"/>
                  </a:lnTo>
                  <a:lnTo>
                    <a:pt x="5055" y="6785"/>
                  </a:lnTo>
                  <a:cubicBezTo>
                    <a:pt x="5055" y="6785"/>
                    <a:pt x="2596" y="5286"/>
                    <a:pt x="1629" y="4922"/>
                  </a:cubicBezTo>
                  <a:cubicBezTo>
                    <a:pt x="1601" y="4911"/>
                    <a:pt x="1572" y="4906"/>
                    <a:pt x="1544" y="4906"/>
                  </a:cubicBezTo>
                  <a:cubicBezTo>
                    <a:pt x="628" y="4906"/>
                    <a:pt x="0" y="10507"/>
                    <a:pt x="0" y="10507"/>
                  </a:cubicBezTo>
                  <a:lnTo>
                    <a:pt x="4689" y="12106"/>
                  </a:lnTo>
                  <a:lnTo>
                    <a:pt x="6851" y="11474"/>
                  </a:lnTo>
                  <a:lnTo>
                    <a:pt x="8512" y="3790"/>
                  </a:lnTo>
                  <a:lnTo>
                    <a:pt x="8315"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3"/>
            <p:cNvSpPr/>
            <p:nvPr/>
          </p:nvSpPr>
          <p:spPr>
            <a:xfrm>
              <a:off x="3814640" y="2430401"/>
              <a:ext cx="434946" cy="457388"/>
            </a:xfrm>
            <a:custGeom>
              <a:rect b="b" l="l" r="r" t="t"/>
              <a:pathLst>
                <a:path extrusionOk="0" h="10924" w="10388">
                  <a:moveTo>
                    <a:pt x="10388" y="0"/>
                  </a:moveTo>
                  <a:lnTo>
                    <a:pt x="9784" y="383"/>
                  </a:lnTo>
                  <a:cubicBezTo>
                    <a:pt x="9784" y="383"/>
                    <a:pt x="9220" y="1878"/>
                    <a:pt x="8470" y="3445"/>
                  </a:cubicBezTo>
                  <a:cubicBezTo>
                    <a:pt x="6826" y="3977"/>
                    <a:pt x="5665" y="4147"/>
                    <a:pt x="4854" y="4147"/>
                  </a:cubicBezTo>
                  <a:cubicBezTo>
                    <a:pt x="3433" y="4147"/>
                    <a:pt x="3083" y="3627"/>
                    <a:pt x="3083" y="3627"/>
                  </a:cubicBezTo>
                  <a:lnTo>
                    <a:pt x="4078" y="1235"/>
                  </a:lnTo>
                  <a:lnTo>
                    <a:pt x="3774" y="1062"/>
                  </a:lnTo>
                  <a:lnTo>
                    <a:pt x="2089" y="4851"/>
                  </a:lnTo>
                  <a:cubicBezTo>
                    <a:pt x="0" y="5955"/>
                    <a:pt x="1539" y="7991"/>
                    <a:pt x="1539" y="7991"/>
                  </a:cubicBezTo>
                  <a:lnTo>
                    <a:pt x="7056" y="10924"/>
                  </a:lnTo>
                  <a:lnTo>
                    <a:pt x="9097" y="4254"/>
                  </a:lnTo>
                  <a:lnTo>
                    <a:pt x="8777" y="3627"/>
                  </a:lnTo>
                  <a:lnTo>
                    <a:pt x="10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3"/>
            <p:cNvSpPr/>
            <p:nvPr/>
          </p:nvSpPr>
          <p:spPr>
            <a:xfrm>
              <a:off x="3856093" y="1847857"/>
              <a:ext cx="489502" cy="496620"/>
            </a:xfrm>
            <a:custGeom>
              <a:rect b="b" l="l" r="r" t="t"/>
              <a:pathLst>
                <a:path extrusionOk="0" h="11861" w="11691">
                  <a:moveTo>
                    <a:pt x="2930" y="1"/>
                  </a:moveTo>
                  <a:cubicBezTo>
                    <a:pt x="2587" y="1"/>
                    <a:pt x="2214" y="277"/>
                    <a:pt x="1880" y="1127"/>
                  </a:cubicBezTo>
                  <a:cubicBezTo>
                    <a:pt x="920" y="3553"/>
                    <a:pt x="1" y="7721"/>
                    <a:pt x="1161" y="9500"/>
                  </a:cubicBezTo>
                  <a:cubicBezTo>
                    <a:pt x="1161" y="9500"/>
                    <a:pt x="920" y="8269"/>
                    <a:pt x="1023" y="7618"/>
                  </a:cubicBezTo>
                  <a:lnTo>
                    <a:pt x="1023" y="7618"/>
                  </a:lnTo>
                  <a:cubicBezTo>
                    <a:pt x="1023" y="7619"/>
                    <a:pt x="1023" y="9501"/>
                    <a:pt x="2188" y="10456"/>
                  </a:cubicBezTo>
                  <a:cubicBezTo>
                    <a:pt x="3348" y="11415"/>
                    <a:pt x="5574" y="11861"/>
                    <a:pt x="5574" y="11861"/>
                  </a:cubicBezTo>
                  <a:lnTo>
                    <a:pt x="6966" y="11218"/>
                  </a:lnTo>
                  <a:cubicBezTo>
                    <a:pt x="6966" y="11218"/>
                    <a:pt x="9434" y="10183"/>
                    <a:pt x="10562" y="8542"/>
                  </a:cubicBezTo>
                  <a:cubicBezTo>
                    <a:pt x="11691" y="6900"/>
                    <a:pt x="11347" y="5535"/>
                    <a:pt x="9469" y="3210"/>
                  </a:cubicBezTo>
                  <a:cubicBezTo>
                    <a:pt x="8126" y="1549"/>
                    <a:pt x="6223" y="307"/>
                    <a:pt x="5059" y="307"/>
                  </a:cubicBezTo>
                  <a:cubicBezTo>
                    <a:pt x="4594" y="307"/>
                    <a:pt x="4247" y="504"/>
                    <a:pt x="4101" y="952"/>
                  </a:cubicBezTo>
                  <a:cubicBezTo>
                    <a:pt x="4101" y="952"/>
                    <a:pt x="3566"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a:off x="3906798" y="2183532"/>
              <a:ext cx="69672" cy="86001"/>
            </a:xfrm>
            <a:custGeom>
              <a:rect b="b" l="l" r="r" t="t"/>
              <a:pathLst>
                <a:path extrusionOk="0" h="2054" w="1664">
                  <a:moveTo>
                    <a:pt x="628" y="0"/>
                  </a:moveTo>
                  <a:cubicBezTo>
                    <a:pt x="526" y="0"/>
                    <a:pt x="421" y="37"/>
                    <a:pt x="321" y="134"/>
                  </a:cubicBezTo>
                  <a:cubicBezTo>
                    <a:pt x="0" y="446"/>
                    <a:pt x="682" y="2054"/>
                    <a:pt x="1279" y="2054"/>
                  </a:cubicBezTo>
                  <a:cubicBezTo>
                    <a:pt x="1416" y="2054"/>
                    <a:pt x="1548" y="1969"/>
                    <a:pt x="1663" y="1764"/>
                  </a:cubicBezTo>
                  <a:lnTo>
                    <a:pt x="1205" y="323"/>
                  </a:lnTo>
                  <a:cubicBezTo>
                    <a:pt x="1205" y="323"/>
                    <a:pt x="931" y="0"/>
                    <a:pt x="628" y="0"/>
                  </a:cubicBezTo>
                  <a:close/>
                </a:path>
              </a:pathLst>
            </a:custGeom>
            <a:solidFill>
              <a:srgbClr val="F0A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3"/>
            <p:cNvSpPr/>
            <p:nvPr/>
          </p:nvSpPr>
          <p:spPr>
            <a:xfrm>
              <a:off x="3939918" y="1941521"/>
              <a:ext cx="277096" cy="433396"/>
            </a:xfrm>
            <a:custGeom>
              <a:rect b="b" l="l" r="r" t="t"/>
              <a:pathLst>
                <a:path extrusionOk="0" h="10351" w="6618">
                  <a:moveTo>
                    <a:pt x="2055" y="1"/>
                  </a:moveTo>
                  <a:cubicBezTo>
                    <a:pt x="1909" y="1"/>
                    <a:pt x="1823" y="10"/>
                    <a:pt x="1823" y="10"/>
                  </a:cubicBezTo>
                  <a:lnTo>
                    <a:pt x="465" y="1573"/>
                  </a:lnTo>
                  <a:cubicBezTo>
                    <a:pt x="465" y="1573"/>
                    <a:pt x="0" y="4766"/>
                    <a:pt x="268" y="6629"/>
                  </a:cubicBezTo>
                  <a:cubicBezTo>
                    <a:pt x="532" y="8491"/>
                    <a:pt x="2359" y="9987"/>
                    <a:pt x="3457" y="10350"/>
                  </a:cubicBezTo>
                  <a:cubicBezTo>
                    <a:pt x="5253" y="9055"/>
                    <a:pt x="6618" y="7425"/>
                    <a:pt x="5920" y="3534"/>
                  </a:cubicBezTo>
                  <a:cubicBezTo>
                    <a:pt x="5332" y="260"/>
                    <a:pt x="2833" y="1"/>
                    <a:pt x="2055"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3"/>
            <p:cNvSpPr/>
            <p:nvPr/>
          </p:nvSpPr>
          <p:spPr>
            <a:xfrm>
              <a:off x="3623458" y="2870585"/>
              <a:ext cx="898949" cy="1753641"/>
            </a:xfrm>
            <a:custGeom>
              <a:rect b="b" l="l" r="r" t="t"/>
              <a:pathLst>
                <a:path extrusionOk="0" h="41883" w="21470">
                  <a:moveTo>
                    <a:pt x="8533" y="1"/>
                  </a:moveTo>
                  <a:cubicBezTo>
                    <a:pt x="8533" y="1"/>
                    <a:pt x="7298" y="2657"/>
                    <a:pt x="6172" y="6741"/>
                  </a:cubicBezTo>
                  <a:cubicBezTo>
                    <a:pt x="5052" y="10822"/>
                    <a:pt x="1" y="39758"/>
                    <a:pt x="1" y="39758"/>
                  </a:cubicBezTo>
                  <a:cubicBezTo>
                    <a:pt x="1182" y="41163"/>
                    <a:pt x="5214" y="41882"/>
                    <a:pt x="9230" y="41882"/>
                  </a:cubicBezTo>
                  <a:cubicBezTo>
                    <a:pt x="11935" y="41882"/>
                    <a:pt x="14633" y="41556"/>
                    <a:pt x="16449" y="40894"/>
                  </a:cubicBezTo>
                  <a:cubicBezTo>
                    <a:pt x="17250" y="38838"/>
                    <a:pt x="16765" y="14531"/>
                    <a:pt x="16765" y="14531"/>
                  </a:cubicBezTo>
                  <a:cubicBezTo>
                    <a:pt x="21469" y="7298"/>
                    <a:pt x="13663" y="411"/>
                    <a:pt x="13663" y="411"/>
                  </a:cubicBezTo>
                  <a:lnTo>
                    <a:pt x="8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3"/>
            <p:cNvSpPr/>
            <p:nvPr/>
          </p:nvSpPr>
          <p:spPr>
            <a:xfrm>
              <a:off x="3907677" y="2870585"/>
              <a:ext cx="375951" cy="198924"/>
            </a:xfrm>
            <a:custGeom>
              <a:rect b="b" l="l" r="r" t="t"/>
              <a:pathLst>
                <a:path extrusionOk="0" h="4751" w="8979">
                  <a:moveTo>
                    <a:pt x="1745" y="1"/>
                  </a:moveTo>
                  <a:cubicBezTo>
                    <a:pt x="1745" y="1"/>
                    <a:pt x="916" y="1780"/>
                    <a:pt x="0" y="4669"/>
                  </a:cubicBezTo>
                  <a:cubicBezTo>
                    <a:pt x="510" y="4725"/>
                    <a:pt x="1010" y="4750"/>
                    <a:pt x="1498" y="4750"/>
                  </a:cubicBezTo>
                  <a:cubicBezTo>
                    <a:pt x="4746" y="4750"/>
                    <a:pt x="7441" y="3623"/>
                    <a:pt x="8978" y="2806"/>
                  </a:cubicBezTo>
                  <a:cubicBezTo>
                    <a:pt x="7897" y="1311"/>
                    <a:pt x="6875" y="411"/>
                    <a:pt x="6875" y="411"/>
                  </a:cubicBezTo>
                  <a:lnTo>
                    <a:pt x="17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3"/>
            <p:cNvSpPr/>
            <p:nvPr/>
          </p:nvSpPr>
          <p:spPr>
            <a:xfrm>
              <a:off x="3742915" y="2216694"/>
              <a:ext cx="85457" cy="520109"/>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a:off x="3824061" y="2577575"/>
              <a:ext cx="127243" cy="92114"/>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3"/>
            <p:cNvSpPr/>
            <p:nvPr/>
          </p:nvSpPr>
          <p:spPr>
            <a:xfrm>
              <a:off x="3819916" y="2479682"/>
              <a:ext cx="86964" cy="107397"/>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a:off x="3809030" y="2394224"/>
              <a:ext cx="86252" cy="98520"/>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a:off x="3799106" y="2311823"/>
              <a:ext cx="63224" cy="114808"/>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a:off x="3779929" y="2243030"/>
              <a:ext cx="52672" cy="92868"/>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a:off x="3758952" y="2190525"/>
              <a:ext cx="36678" cy="7318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a:off x="3678267" y="2194879"/>
              <a:ext cx="69337" cy="38269"/>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3"/>
            <p:cNvSpPr/>
            <p:nvPr/>
          </p:nvSpPr>
          <p:spPr>
            <a:xfrm>
              <a:off x="3677681" y="2261369"/>
              <a:ext cx="93705" cy="40781"/>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3"/>
            <p:cNvSpPr/>
            <p:nvPr/>
          </p:nvSpPr>
          <p:spPr>
            <a:xfrm>
              <a:off x="3693633" y="2331670"/>
              <a:ext cx="94249" cy="50328"/>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a:off x="3678016" y="2401007"/>
              <a:ext cx="125945" cy="59330"/>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a:off x="3698867" y="2488852"/>
              <a:ext cx="115980" cy="58744"/>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3"/>
            <p:cNvSpPr/>
            <p:nvPr/>
          </p:nvSpPr>
          <p:spPr>
            <a:xfrm>
              <a:off x="3655656" y="2563591"/>
              <a:ext cx="165135" cy="59665"/>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3"/>
            <p:cNvSpPr/>
            <p:nvPr/>
          </p:nvSpPr>
          <p:spPr>
            <a:xfrm>
              <a:off x="3678685" y="2623130"/>
              <a:ext cx="146880" cy="57153"/>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3"/>
            <p:cNvSpPr/>
            <p:nvPr/>
          </p:nvSpPr>
          <p:spPr>
            <a:xfrm>
              <a:off x="3591385" y="2374880"/>
              <a:ext cx="190927" cy="24971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3"/>
            <p:cNvSpPr/>
            <p:nvPr/>
          </p:nvSpPr>
          <p:spPr>
            <a:xfrm>
              <a:off x="3814808" y="2555928"/>
              <a:ext cx="124480" cy="124354"/>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3"/>
            <p:cNvSpPr/>
            <p:nvPr/>
          </p:nvSpPr>
          <p:spPr>
            <a:xfrm>
              <a:off x="3907677" y="2587038"/>
              <a:ext cx="134403" cy="13419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3"/>
            <p:cNvSpPr/>
            <p:nvPr/>
          </p:nvSpPr>
          <p:spPr>
            <a:xfrm>
              <a:off x="3665119" y="2608141"/>
              <a:ext cx="428330" cy="608329"/>
            </a:xfrm>
            <a:custGeom>
              <a:rect b="b" l="l" r="r" t="t"/>
              <a:pathLst>
                <a:path extrusionOk="0" h="14529" w="10230">
                  <a:moveTo>
                    <a:pt x="3604" y="1"/>
                  </a:moveTo>
                  <a:cubicBezTo>
                    <a:pt x="2404" y="1"/>
                    <a:pt x="1574" y="100"/>
                    <a:pt x="1574" y="100"/>
                  </a:cubicBezTo>
                  <a:cubicBezTo>
                    <a:pt x="1574" y="100"/>
                    <a:pt x="2174" y="2145"/>
                    <a:pt x="3035" y="4816"/>
                  </a:cubicBezTo>
                  <a:cubicBezTo>
                    <a:pt x="1824" y="6312"/>
                    <a:pt x="0" y="13316"/>
                    <a:pt x="0" y="13316"/>
                  </a:cubicBezTo>
                  <a:cubicBezTo>
                    <a:pt x="2289" y="14391"/>
                    <a:pt x="7427" y="14529"/>
                    <a:pt x="7427" y="14529"/>
                  </a:cubicBezTo>
                  <a:lnTo>
                    <a:pt x="8686" y="14205"/>
                  </a:lnTo>
                  <a:lnTo>
                    <a:pt x="9709" y="14529"/>
                  </a:lnTo>
                  <a:lnTo>
                    <a:pt x="8359" y="6679"/>
                  </a:lnTo>
                  <a:lnTo>
                    <a:pt x="8501" y="6269"/>
                  </a:lnTo>
                  <a:cubicBezTo>
                    <a:pt x="8501" y="6269"/>
                    <a:pt x="9108" y="4536"/>
                    <a:pt x="10230" y="1501"/>
                  </a:cubicBezTo>
                  <a:cubicBezTo>
                    <a:pt x="8288" y="245"/>
                    <a:pt x="5489" y="1"/>
                    <a:pt x="36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3"/>
            <p:cNvSpPr/>
            <p:nvPr/>
          </p:nvSpPr>
          <p:spPr>
            <a:xfrm>
              <a:off x="3987651" y="2887752"/>
              <a:ext cx="40028" cy="310047"/>
            </a:xfrm>
            <a:custGeom>
              <a:rect b="b" l="l" r="r" t="t"/>
              <a:pathLst>
                <a:path extrusionOk="0" h="7405" w="956">
                  <a:moveTo>
                    <a:pt x="0" y="1"/>
                  </a:moveTo>
                  <a:cubicBezTo>
                    <a:pt x="48" y="620"/>
                    <a:pt x="111" y="1240"/>
                    <a:pt x="174" y="1860"/>
                  </a:cubicBezTo>
                  <a:cubicBezTo>
                    <a:pt x="241" y="2480"/>
                    <a:pt x="320" y="3095"/>
                    <a:pt x="395" y="3715"/>
                  </a:cubicBezTo>
                  <a:cubicBezTo>
                    <a:pt x="482" y="4330"/>
                    <a:pt x="561" y="4946"/>
                    <a:pt x="651" y="5562"/>
                  </a:cubicBezTo>
                  <a:cubicBezTo>
                    <a:pt x="746" y="6177"/>
                    <a:pt x="841" y="6793"/>
                    <a:pt x="955" y="7405"/>
                  </a:cubicBezTo>
                  <a:cubicBezTo>
                    <a:pt x="912" y="6785"/>
                    <a:pt x="849" y="6165"/>
                    <a:pt x="782" y="5545"/>
                  </a:cubicBezTo>
                  <a:cubicBezTo>
                    <a:pt x="718" y="4926"/>
                    <a:pt x="636" y="4310"/>
                    <a:pt x="565" y="3691"/>
                  </a:cubicBezTo>
                  <a:cubicBezTo>
                    <a:pt x="478" y="3075"/>
                    <a:pt x="399" y="2460"/>
                    <a:pt x="308" y="1844"/>
                  </a:cubicBezTo>
                  <a:cubicBezTo>
                    <a:pt x="214" y="1228"/>
                    <a:pt x="119" y="613"/>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a:off x="3935564" y="2631504"/>
              <a:ext cx="79720" cy="584966"/>
            </a:xfrm>
            <a:custGeom>
              <a:rect b="b" l="l" r="r" t="t"/>
              <a:pathLst>
                <a:path extrusionOk="0" h="13971" w="1904">
                  <a:moveTo>
                    <a:pt x="1904" y="0"/>
                  </a:moveTo>
                  <a:lnTo>
                    <a:pt x="1880" y="79"/>
                  </a:lnTo>
                  <a:cubicBezTo>
                    <a:pt x="1552" y="1152"/>
                    <a:pt x="1237" y="2230"/>
                    <a:pt x="924" y="3307"/>
                  </a:cubicBezTo>
                  <a:cubicBezTo>
                    <a:pt x="763" y="3844"/>
                    <a:pt x="617" y="4385"/>
                    <a:pt x="463" y="4925"/>
                  </a:cubicBezTo>
                  <a:lnTo>
                    <a:pt x="6" y="6543"/>
                  </a:lnTo>
                  <a:lnTo>
                    <a:pt x="1" y="6559"/>
                  </a:lnTo>
                  <a:lnTo>
                    <a:pt x="1" y="6578"/>
                  </a:lnTo>
                  <a:lnTo>
                    <a:pt x="226" y="8425"/>
                  </a:lnTo>
                  <a:cubicBezTo>
                    <a:pt x="305" y="9046"/>
                    <a:pt x="376" y="9661"/>
                    <a:pt x="459" y="10277"/>
                  </a:cubicBezTo>
                  <a:lnTo>
                    <a:pt x="704" y="12128"/>
                  </a:lnTo>
                  <a:cubicBezTo>
                    <a:pt x="791" y="12743"/>
                    <a:pt x="873" y="13359"/>
                    <a:pt x="968" y="13971"/>
                  </a:cubicBezTo>
                  <a:cubicBezTo>
                    <a:pt x="913" y="13350"/>
                    <a:pt x="850" y="12735"/>
                    <a:pt x="791" y="12115"/>
                  </a:cubicBezTo>
                  <a:lnTo>
                    <a:pt x="593" y="10261"/>
                  </a:lnTo>
                  <a:cubicBezTo>
                    <a:pt x="530" y="9645"/>
                    <a:pt x="456" y="9026"/>
                    <a:pt x="384" y="8410"/>
                  </a:cubicBezTo>
                  <a:lnTo>
                    <a:pt x="173" y="6568"/>
                  </a:lnTo>
                  <a:lnTo>
                    <a:pt x="173" y="6568"/>
                  </a:lnTo>
                  <a:lnTo>
                    <a:pt x="613" y="4968"/>
                  </a:lnTo>
                  <a:cubicBezTo>
                    <a:pt x="759" y="4423"/>
                    <a:pt x="913" y="3887"/>
                    <a:pt x="1055" y="3343"/>
                  </a:cubicBezTo>
                  <a:cubicBezTo>
                    <a:pt x="1336" y="2285"/>
                    <a:pt x="1613" y="1231"/>
                    <a:pt x="1883" y="170"/>
                  </a:cubicBezTo>
                  <a:lnTo>
                    <a:pt x="1883" y="170"/>
                  </a:lnTo>
                  <a:lnTo>
                    <a:pt x="1891" y="481"/>
                  </a:lnTo>
                  <a:lnTo>
                    <a:pt x="1904" y="87"/>
                  </a:lnTo>
                  <a:lnTo>
                    <a:pt x="1904" y="87"/>
                  </a:lnTo>
                  <a:cubicBezTo>
                    <a:pt x="1904" y="87"/>
                    <a:pt x="1904" y="87"/>
                    <a:pt x="1904" y="86"/>
                  </a:cubicBezTo>
                  <a:lnTo>
                    <a:pt x="1904" y="86"/>
                  </a:lnTo>
                  <a:lnTo>
                    <a:pt x="1904" y="86"/>
                  </a:lnTo>
                  <a:lnTo>
                    <a:pt x="1904" y="83"/>
                  </a:lnTo>
                  <a:lnTo>
                    <a:pt x="19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a:off x="4154381" y="2944444"/>
              <a:ext cx="75073" cy="431303"/>
            </a:xfrm>
            <a:custGeom>
              <a:rect b="b" l="l" r="r" t="t"/>
              <a:pathLst>
                <a:path extrusionOk="0" h="10301" w="1793">
                  <a:moveTo>
                    <a:pt x="356" y="0"/>
                  </a:moveTo>
                  <a:lnTo>
                    <a:pt x="0" y="198"/>
                  </a:lnTo>
                  <a:cubicBezTo>
                    <a:pt x="87" y="446"/>
                    <a:pt x="1015" y="8221"/>
                    <a:pt x="1220" y="10301"/>
                  </a:cubicBezTo>
                  <a:lnTo>
                    <a:pt x="1792" y="10301"/>
                  </a:lnTo>
                  <a:cubicBezTo>
                    <a:pt x="1792" y="10301"/>
                    <a:pt x="723" y="1090"/>
                    <a:pt x="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3"/>
            <p:cNvSpPr/>
            <p:nvPr/>
          </p:nvSpPr>
          <p:spPr>
            <a:xfrm>
              <a:off x="3731024" y="2388698"/>
              <a:ext cx="671092" cy="657401"/>
            </a:xfrm>
            <a:custGeom>
              <a:rect b="b" l="l" r="r" t="t"/>
              <a:pathLst>
                <a:path extrusionOk="0" h="15701" w="16028">
                  <a:moveTo>
                    <a:pt x="14760" y="1"/>
                  </a:moveTo>
                  <a:cubicBezTo>
                    <a:pt x="13525" y="1"/>
                    <a:pt x="10541" y="2231"/>
                    <a:pt x="10541" y="2231"/>
                  </a:cubicBezTo>
                  <a:lnTo>
                    <a:pt x="10486" y="2334"/>
                  </a:lnTo>
                  <a:cubicBezTo>
                    <a:pt x="10486" y="2334"/>
                    <a:pt x="9827" y="5854"/>
                    <a:pt x="9894" y="5925"/>
                  </a:cubicBezTo>
                  <a:cubicBezTo>
                    <a:pt x="9962" y="5992"/>
                    <a:pt x="9053" y="11920"/>
                    <a:pt x="9053" y="11920"/>
                  </a:cubicBezTo>
                  <a:lnTo>
                    <a:pt x="3536" y="8987"/>
                  </a:lnTo>
                  <a:cubicBezTo>
                    <a:pt x="3536" y="8987"/>
                    <a:pt x="2787" y="7855"/>
                    <a:pt x="2467" y="7535"/>
                  </a:cubicBezTo>
                  <a:cubicBezTo>
                    <a:pt x="2229" y="7300"/>
                    <a:pt x="1879" y="6658"/>
                    <a:pt x="1716" y="6658"/>
                  </a:cubicBezTo>
                  <a:cubicBezTo>
                    <a:pt x="1660" y="6658"/>
                    <a:pt x="1627" y="6733"/>
                    <a:pt x="1627" y="6924"/>
                  </a:cubicBezTo>
                  <a:cubicBezTo>
                    <a:pt x="1627" y="7674"/>
                    <a:pt x="2262" y="8286"/>
                    <a:pt x="2262" y="8286"/>
                  </a:cubicBezTo>
                  <a:cubicBezTo>
                    <a:pt x="2262" y="8286"/>
                    <a:pt x="1200" y="7752"/>
                    <a:pt x="600" y="7386"/>
                  </a:cubicBezTo>
                  <a:cubicBezTo>
                    <a:pt x="454" y="7296"/>
                    <a:pt x="343" y="7262"/>
                    <a:pt x="259" y="7262"/>
                  </a:cubicBezTo>
                  <a:cubicBezTo>
                    <a:pt x="0" y="7262"/>
                    <a:pt x="0" y="7587"/>
                    <a:pt x="0" y="7587"/>
                  </a:cubicBezTo>
                  <a:lnTo>
                    <a:pt x="399" y="8286"/>
                  </a:lnTo>
                  <a:cubicBezTo>
                    <a:pt x="399" y="8286"/>
                    <a:pt x="170" y="10479"/>
                    <a:pt x="734" y="10779"/>
                  </a:cubicBezTo>
                  <a:cubicBezTo>
                    <a:pt x="805" y="10817"/>
                    <a:pt x="900" y="10833"/>
                    <a:pt x="1011" y="10833"/>
                  </a:cubicBezTo>
                  <a:cubicBezTo>
                    <a:pt x="1784" y="10833"/>
                    <a:pt x="3359" y="10045"/>
                    <a:pt x="3359" y="10045"/>
                  </a:cubicBezTo>
                  <a:cubicBezTo>
                    <a:pt x="3359" y="10045"/>
                    <a:pt x="6718" y="13140"/>
                    <a:pt x="9977" y="15701"/>
                  </a:cubicBezTo>
                  <a:cubicBezTo>
                    <a:pt x="12104" y="12606"/>
                    <a:pt x="16027" y="404"/>
                    <a:pt x="14997" y="37"/>
                  </a:cubicBezTo>
                  <a:cubicBezTo>
                    <a:pt x="14928" y="12"/>
                    <a:pt x="14849" y="1"/>
                    <a:pt x="1476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a:off x="4059041" y="2430401"/>
              <a:ext cx="190550" cy="457388"/>
            </a:xfrm>
            <a:custGeom>
              <a:rect b="b" l="l" r="r" t="t"/>
              <a:pathLst>
                <a:path extrusionOk="0" h="10924" w="4551">
                  <a:moveTo>
                    <a:pt x="4551" y="0"/>
                  </a:moveTo>
                  <a:lnTo>
                    <a:pt x="3947" y="383"/>
                  </a:lnTo>
                  <a:cubicBezTo>
                    <a:pt x="3947" y="383"/>
                    <a:pt x="3383" y="1878"/>
                    <a:pt x="2633" y="3445"/>
                  </a:cubicBezTo>
                  <a:cubicBezTo>
                    <a:pt x="2321" y="3548"/>
                    <a:pt x="2029" y="3634"/>
                    <a:pt x="1753" y="3709"/>
                  </a:cubicBezTo>
                  <a:lnTo>
                    <a:pt x="0" y="10277"/>
                  </a:lnTo>
                  <a:lnTo>
                    <a:pt x="1219" y="10924"/>
                  </a:lnTo>
                  <a:lnTo>
                    <a:pt x="3228" y="4188"/>
                  </a:lnTo>
                  <a:lnTo>
                    <a:pt x="2940" y="3627"/>
                  </a:lnTo>
                  <a:lnTo>
                    <a:pt x="4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a:off x="4003981" y="1906392"/>
              <a:ext cx="247117" cy="211904"/>
            </a:xfrm>
            <a:custGeom>
              <a:rect b="b" l="l" r="r" t="t"/>
              <a:pathLst>
                <a:path extrusionOk="0" h="5061" w="5902">
                  <a:moveTo>
                    <a:pt x="1" y="0"/>
                  </a:moveTo>
                  <a:lnTo>
                    <a:pt x="1" y="1184"/>
                  </a:lnTo>
                  <a:cubicBezTo>
                    <a:pt x="1" y="1184"/>
                    <a:pt x="1047" y="3485"/>
                    <a:pt x="2381" y="3998"/>
                  </a:cubicBezTo>
                  <a:cubicBezTo>
                    <a:pt x="1560" y="3044"/>
                    <a:pt x="1616" y="2905"/>
                    <a:pt x="1616" y="2905"/>
                  </a:cubicBezTo>
                  <a:lnTo>
                    <a:pt x="1616" y="2905"/>
                  </a:lnTo>
                  <a:cubicBezTo>
                    <a:pt x="1616" y="2905"/>
                    <a:pt x="3615" y="5061"/>
                    <a:pt x="4746" y="5061"/>
                  </a:cubicBezTo>
                  <a:cubicBezTo>
                    <a:pt x="4755" y="5061"/>
                    <a:pt x="4764" y="5060"/>
                    <a:pt x="4773" y="5060"/>
                  </a:cubicBezTo>
                  <a:cubicBezTo>
                    <a:pt x="5902" y="5024"/>
                    <a:pt x="5115" y="3351"/>
                    <a:pt x="5115" y="3351"/>
                  </a:cubicBezTo>
                  <a:lnTo>
                    <a:pt x="2756" y="58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a:off x="3910483" y="1919288"/>
              <a:ext cx="104801" cy="197082"/>
            </a:xfrm>
            <a:custGeom>
              <a:rect b="b" l="l" r="r" t="t"/>
              <a:pathLst>
                <a:path extrusionOk="0" h="4707" w="2503">
                  <a:moveTo>
                    <a:pt x="1366" y="0"/>
                  </a:moveTo>
                  <a:lnTo>
                    <a:pt x="443" y="1093"/>
                  </a:lnTo>
                  <a:lnTo>
                    <a:pt x="0" y="3485"/>
                  </a:lnTo>
                  <a:cubicBezTo>
                    <a:pt x="0" y="3485"/>
                    <a:pt x="339" y="4706"/>
                    <a:pt x="625" y="4706"/>
                  </a:cubicBezTo>
                  <a:cubicBezTo>
                    <a:pt x="725" y="4706"/>
                    <a:pt x="818" y="4557"/>
                    <a:pt x="889" y="4156"/>
                  </a:cubicBezTo>
                  <a:cubicBezTo>
                    <a:pt x="1161" y="2601"/>
                    <a:pt x="2503" y="1406"/>
                    <a:pt x="2503" y="1406"/>
                  </a:cubicBezTo>
                  <a:lnTo>
                    <a:pt x="2503" y="135"/>
                  </a:lnTo>
                  <a:lnTo>
                    <a:pt x="13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3"/>
            <p:cNvSpPr/>
            <p:nvPr/>
          </p:nvSpPr>
          <p:spPr>
            <a:xfrm>
              <a:off x="4173893" y="2107328"/>
              <a:ext cx="92281" cy="102707"/>
            </a:xfrm>
            <a:custGeom>
              <a:rect b="b" l="l" r="r" t="t"/>
              <a:pathLst>
                <a:path extrusionOk="0" h="2453" w="2204">
                  <a:moveTo>
                    <a:pt x="900" y="1"/>
                  </a:moveTo>
                  <a:cubicBezTo>
                    <a:pt x="341" y="1"/>
                    <a:pt x="0" y="636"/>
                    <a:pt x="0" y="636"/>
                  </a:cubicBezTo>
                  <a:lnTo>
                    <a:pt x="0" y="2210"/>
                  </a:lnTo>
                  <a:cubicBezTo>
                    <a:pt x="234" y="2380"/>
                    <a:pt x="458" y="2453"/>
                    <a:pt x="662" y="2453"/>
                  </a:cubicBezTo>
                  <a:cubicBezTo>
                    <a:pt x="1650" y="2453"/>
                    <a:pt x="2204" y="763"/>
                    <a:pt x="1468" y="214"/>
                  </a:cubicBezTo>
                  <a:cubicBezTo>
                    <a:pt x="1261" y="60"/>
                    <a:pt x="1070" y="1"/>
                    <a:pt x="90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3"/>
            <p:cNvSpPr/>
            <p:nvPr/>
          </p:nvSpPr>
          <p:spPr>
            <a:xfrm>
              <a:off x="4042167" y="2244119"/>
              <a:ext cx="259133" cy="600751"/>
            </a:xfrm>
            <a:custGeom>
              <a:rect b="b" l="l" r="r" t="t"/>
              <a:pathLst>
                <a:path extrusionOk="0" h="14348" w="6189">
                  <a:moveTo>
                    <a:pt x="4761" y="1"/>
                  </a:moveTo>
                  <a:cubicBezTo>
                    <a:pt x="4007" y="1"/>
                    <a:pt x="2724" y="1489"/>
                    <a:pt x="2724" y="1489"/>
                  </a:cubicBezTo>
                  <a:cubicBezTo>
                    <a:pt x="2724" y="1489"/>
                    <a:pt x="924" y="3967"/>
                    <a:pt x="2187" y="5061"/>
                  </a:cubicBezTo>
                  <a:cubicBezTo>
                    <a:pt x="478" y="6327"/>
                    <a:pt x="1039" y="8442"/>
                    <a:pt x="1638" y="8478"/>
                  </a:cubicBezTo>
                  <a:cubicBezTo>
                    <a:pt x="1" y="10941"/>
                    <a:pt x="751" y="12413"/>
                    <a:pt x="1469" y="12582"/>
                  </a:cubicBezTo>
                  <a:lnTo>
                    <a:pt x="704" y="14225"/>
                  </a:lnTo>
                  <a:lnTo>
                    <a:pt x="1469" y="14225"/>
                  </a:lnTo>
                  <a:lnTo>
                    <a:pt x="1638" y="13404"/>
                  </a:lnTo>
                  <a:lnTo>
                    <a:pt x="1607" y="14347"/>
                  </a:lnTo>
                  <a:lnTo>
                    <a:pt x="1879" y="14347"/>
                  </a:lnTo>
                  <a:lnTo>
                    <a:pt x="1899" y="12618"/>
                  </a:lnTo>
                  <a:cubicBezTo>
                    <a:pt x="1899" y="12618"/>
                    <a:pt x="4551" y="9244"/>
                    <a:pt x="2602" y="8333"/>
                  </a:cubicBezTo>
                  <a:cubicBezTo>
                    <a:pt x="4137" y="6327"/>
                    <a:pt x="4259" y="5227"/>
                    <a:pt x="3146" y="5061"/>
                  </a:cubicBezTo>
                  <a:cubicBezTo>
                    <a:pt x="5061" y="3695"/>
                    <a:pt x="6189" y="684"/>
                    <a:pt x="4784" y="1"/>
                  </a:cubicBezTo>
                  <a:cubicBezTo>
                    <a:pt x="4776" y="1"/>
                    <a:pt x="4769" y="1"/>
                    <a:pt x="47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3"/>
            <p:cNvSpPr/>
            <p:nvPr/>
          </p:nvSpPr>
          <p:spPr>
            <a:xfrm>
              <a:off x="4008293" y="2133288"/>
              <a:ext cx="47816" cy="103000"/>
            </a:xfrm>
            <a:custGeom>
              <a:rect b="b" l="l" r="r" t="t"/>
              <a:pathLst>
                <a:path extrusionOk="0" h="2460" w="1142">
                  <a:moveTo>
                    <a:pt x="648" y="0"/>
                  </a:moveTo>
                  <a:cubicBezTo>
                    <a:pt x="648" y="575"/>
                    <a:pt x="692" y="1146"/>
                    <a:pt x="747" y="1717"/>
                  </a:cubicBezTo>
                  <a:lnTo>
                    <a:pt x="747" y="1717"/>
                  </a:lnTo>
                  <a:cubicBezTo>
                    <a:pt x="561" y="1668"/>
                    <a:pt x="375" y="1621"/>
                    <a:pt x="187" y="1575"/>
                  </a:cubicBezTo>
                  <a:lnTo>
                    <a:pt x="1" y="1532"/>
                  </a:lnTo>
                  <a:lnTo>
                    <a:pt x="99" y="1689"/>
                  </a:lnTo>
                  <a:cubicBezTo>
                    <a:pt x="222" y="1887"/>
                    <a:pt x="360" y="2060"/>
                    <a:pt x="529" y="2215"/>
                  </a:cubicBezTo>
                  <a:cubicBezTo>
                    <a:pt x="613" y="2289"/>
                    <a:pt x="708" y="2357"/>
                    <a:pt x="810" y="2404"/>
                  </a:cubicBezTo>
                  <a:cubicBezTo>
                    <a:pt x="880" y="2436"/>
                    <a:pt x="959" y="2459"/>
                    <a:pt x="1036" y="2459"/>
                  </a:cubicBezTo>
                  <a:cubicBezTo>
                    <a:pt x="1072" y="2459"/>
                    <a:pt x="1107" y="2454"/>
                    <a:pt x="1141" y="2443"/>
                  </a:cubicBezTo>
                  <a:lnTo>
                    <a:pt x="1141" y="2443"/>
                  </a:lnTo>
                  <a:cubicBezTo>
                    <a:pt x="1131" y="2444"/>
                    <a:pt x="1121" y="2444"/>
                    <a:pt x="1111" y="2444"/>
                  </a:cubicBezTo>
                  <a:cubicBezTo>
                    <a:pt x="1012" y="2444"/>
                    <a:pt x="920" y="2406"/>
                    <a:pt x="837" y="2352"/>
                  </a:cubicBezTo>
                  <a:cubicBezTo>
                    <a:pt x="750" y="2293"/>
                    <a:pt x="675" y="2218"/>
                    <a:pt x="604" y="2139"/>
                  </a:cubicBezTo>
                  <a:cubicBezTo>
                    <a:pt x="507" y="2028"/>
                    <a:pt x="419" y="1908"/>
                    <a:pt x="340" y="1785"/>
                  </a:cubicBezTo>
                  <a:lnTo>
                    <a:pt x="340" y="1785"/>
                  </a:lnTo>
                  <a:cubicBezTo>
                    <a:pt x="500" y="1830"/>
                    <a:pt x="661" y="1872"/>
                    <a:pt x="821" y="1914"/>
                  </a:cubicBezTo>
                  <a:lnTo>
                    <a:pt x="944" y="1946"/>
                  </a:lnTo>
                  <a:lnTo>
                    <a:pt x="928" y="1823"/>
                  </a:lnTo>
                  <a:cubicBezTo>
                    <a:pt x="861" y="1212"/>
                    <a:pt x="779" y="600"/>
                    <a:pt x="648"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3"/>
            <p:cNvSpPr/>
            <p:nvPr/>
          </p:nvSpPr>
          <p:spPr>
            <a:xfrm>
              <a:off x="4039696" y="2222807"/>
              <a:ext cx="72770" cy="45722"/>
            </a:xfrm>
            <a:custGeom>
              <a:rect b="b" l="l" r="r" t="t"/>
              <a:pathLst>
                <a:path extrusionOk="0" h="1092" w="1738">
                  <a:moveTo>
                    <a:pt x="1737" y="1"/>
                  </a:moveTo>
                  <a:lnTo>
                    <a:pt x="1737" y="1"/>
                  </a:lnTo>
                  <a:cubicBezTo>
                    <a:pt x="1634" y="159"/>
                    <a:pt x="1524" y="309"/>
                    <a:pt x="1406" y="447"/>
                  </a:cubicBezTo>
                  <a:cubicBezTo>
                    <a:pt x="1287" y="585"/>
                    <a:pt x="1160" y="711"/>
                    <a:pt x="1015" y="802"/>
                  </a:cubicBezTo>
                  <a:cubicBezTo>
                    <a:pt x="869" y="897"/>
                    <a:pt x="703" y="948"/>
                    <a:pt x="530" y="953"/>
                  </a:cubicBezTo>
                  <a:cubicBezTo>
                    <a:pt x="516" y="954"/>
                    <a:pt x="502" y="954"/>
                    <a:pt x="488" y="954"/>
                  </a:cubicBezTo>
                  <a:cubicBezTo>
                    <a:pt x="328" y="954"/>
                    <a:pt x="168" y="897"/>
                    <a:pt x="0" y="849"/>
                  </a:cubicBezTo>
                  <a:lnTo>
                    <a:pt x="0" y="849"/>
                  </a:lnTo>
                  <a:cubicBezTo>
                    <a:pt x="147" y="964"/>
                    <a:pt x="320" y="1071"/>
                    <a:pt x="526" y="1086"/>
                  </a:cubicBezTo>
                  <a:cubicBezTo>
                    <a:pt x="556" y="1090"/>
                    <a:pt x="587" y="1092"/>
                    <a:pt x="618" y="1092"/>
                  </a:cubicBezTo>
                  <a:cubicBezTo>
                    <a:pt x="788" y="1092"/>
                    <a:pt x="962" y="1038"/>
                    <a:pt x="1105" y="948"/>
                  </a:cubicBezTo>
                  <a:cubicBezTo>
                    <a:pt x="1275" y="838"/>
                    <a:pt x="1410" y="692"/>
                    <a:pt x="1516" y="526"/>
                  </a:cubicBezTo>
                  <a:cubicBezTo>
                    <a:pt x="1619" y="365"/>
                    <a:pt x="1697" y="186"/>
                    <a:pt x="17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3"/>
            <p:cNvSpPr/>
            <p:nvPr/>
          </p:nvSpPr>
          <p:spPr>
            <a:xfrm>
              <a:off x="4175526" y="2122862"/>
              <a:ext cx="53929" cy="67494"/>
            </a:xfrm>
            <a:custGeom>
              <a:rect b="b" l="l" r="r" t="t"/>
              <a:pathLst>
                <a:path extrusionOk="0" h="1612" w="1288">
                  <a:moveTo>
                    <a:pt x="983" y="0"/>
                  </a:moveTo>
                  <a:cubicBezTo>
                    <a:pt x="959" y="0"/>
                    <a:pt x="935" y="3"/>
                    <a:pt x="912" y="9"/>
                  </a:cubicBezTo>
                  <a:cubicBezTo>
                    <a:pt x="747" y="56"/>
                    <a:pt x="624" y="174"/>
                    <a:pt x="530" y="289"/>
                  </a:cubicBezTo>
                  <a:cubicBezTo>
                    <a:pt x="426" y="407"/>
                    <a:pt x="344" y="537"/>
                    <a:pt x="269" y="668"/>
                  </a:cubicBezTo>
                  <a:cubicBezTo>
                    <a:pt x="190" y="798"/>
                    <a:pt x="135" y="940"/>
                    <a:pt x="67" y="1074"/>
                  </a:cubicBezTo>
                  <a:lnTo>
                    <a:pt x="0" y="1220"/>
                  </a:lnTo>
                  <a:lnTo>
                    <a:pt x="158" y="1189"/>
                  </a:lnTo>
                  <a:cubicBezTo>
                    <a:pt x="237" y="1169"/>
                    <a:pt x="317" y="1157"/>
                    <a:pt x="391" y="1153"/>
                  </a:cubicBezTo>
                  <a:cubicBezTo>
                    <a:pt x="431" y="1153"/>
                    <a:pt x="466" y="1157"/>
                    <a:pt x="490" y="1165"/>
                  </a:cubicBezTo>
                  <a:cubicBezTo>
                    <a:pt x="510" y="1176"/>
                    <a:pt x="510" y="1173"/>
                    <a:pt x="514" y="1204"/>
                  </a:cubicBezTo>
                  <a:cubicBezTo>
                    <a:pt x="506" y="1267"/>
                    <a:pt x="455" y="1342"/>
                    <a:pt x="411" y="1409"/>
                  </a:cubicBezTo>
                  <a:cubicBezTo>
                    <a:pt x="364" y="1480"/>
                    <a:pt x="308" y="1544"/>
                    <a:pt x="253" y="1611"/>
                  </a:cubicBezTo>
                  <a:cubicBezTo>
                    <a:pt x="328" y="1568"/>
                    <a:pt x="395" y="1512"/>
                    <a:pt x="459" y="1453"/>
                  </a:cubicBezTo>
                  <a:cubicBezTo>
                    <a:pt x="521" y="1390"/>
                    <a:pt x="585" y="1331"/>
                    <a:pt x="621" y="1228"/>
                  </a:cubicBezTo>
                  <a:cubicBezTo>
                    <a:pt x="628" y="1200"/>
                    <a:pt x="628" y="1165"/>
                    <a:pt x="616" y="1129"/>
                  </a:cubicBezTo>
                  <a:cubicBezTo>
                    <a:pt x="604" y="1098"/>
                    <a:pt x="577" y="1070"/>
                    <a:pt x="550" y="1054"/>
                  </a:cubicBezTo>
                  <a:cubicBezTo>
                    <a:pt x="494" y="1023"/>
                    <a:pt x="446" y="1019"/>
                    <a:pt x="399" y="1014"/>
                  </a:cubicBezTo>
                  <a:cubicBezTo>
                    <a:pt x="379" y="1013"/>
                    <a:pt x="358" y="1012"/>
                    <a:pt x="338" y="1012"/>
                  </a:cubicBezTo>
                  <a:cubicBezTo>
                    <a:pt x="319" y="1012"/>
                    <a:pt x="299" y="1013"/>
                    <a:pt x="280" y="1014"/>
                  </a:cubicBezTo>
                  <a:lnTo>
                    <a:pt x="280" y="1014"/>
                  </a:lnTo>
                  <a:cubicBezTo>
                    <a:pt x="325" y="925"/>
                    <a:pt x="368" y="837"/>
                    <a:pt x="419" y="754"/>
                  </a:cubicBezTo>
                  <a:cubicBezTo>
                    <a:pt x="455" y="688"/>
                    <a:pt x="486" y="624"/>
                    <a:pt x="530" y="565"/>
                  </a:cubicBezTo>
                  <a:cubicBezTo>
                    <a:pt x="568" y="502"/>
                    <a:pt x="601" y="439"/>
                    <a:pt x="648" y="384"/>
                  </a:cubicBezTo>
                  <a:cubicBezTo>
                    <a:pt x="727" y="269"/>
                    <a:pt x="825" y="162"/>
                    <a:pt x="940" y="103"/>
                  </a:cubicBezTo>
                  <a:cubicBezTo>
                    <a:pt x="971" y="93"/>
                    <a:pt x="1003" y="86"/>
                    <a:pt x="1036" y="86"/>
                  </a:cubicBezTo>
                  <a:cubicBezTo>
                    <a:pt x="1066" y="86"/>
                    <a:pt x="1097" y="92"/>
                    <a:pt x="1125" y="107"/>
                  </a:cubicBezTo>
                  <a:cubicBezTo>
                    <a:pt x="1189" y="135"/>
                    <a:pt x="1244" y="186"/>
                    <a:pt x="1287" y="249"/>
                  </a:cubicBezTo>
                  <a:cubicBezTo>
                    <a:pt x="1264" y="174"/>
                    <a:pt x="1220" y="107"/>
                    <a:pt x="1157" y="56"/>
                  </a:cubicBezTo>
                  <a:cubicBezTo>
                    <a:pt x="1108" y="19"/>
                    <a:pt x="1045" y="0"/>
                    <a:pt x="983"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3"/>
            <p:cNvSpPr/>
            <p:nvPr/>
          </p:nvSpPr>
          <p:spPr>
            <a:xfrm>
              <a:off x="4008293" y="2136554"/>
              <a:ext cx="14110" cy="29142"/>
            </a:xfrm>
            <a:custGeom>
              <a:rect b="b" l="l" r="r" t="t"/>
              <a:pathLst>
                <a:path extrusionOk="0" h="696" w="337">
                  <a:moveTo>
                    <a:pt x="167" y="1"/>
                  </a:moveTo>
                  <a:cubicBezTo>
                    <a:pt x="76" y="1"/>
                    <a:pt x="1" y="159"/>
                    <a:pt x="1" y="348"/>
                  </a:cubicBezTo>
                  <a:cubicBezTo>
                    <a:pt x="1" y="542"/>
                    <a:pt x="76" y="696"/>
                    <a:pt x="167" y="696"/>
                  </a:cubicBezTo>
                  <a:cubicBezTo>
                    <a:pt x="261" y="696"/>
                    <a:pt x="336" y="542"/>
                    <a:pt x="336" y="348"/>
                  </a:cubicBezTo>
                  <a:cubicBezTo>
                    <a:pt x="336" y="159"/>
                    <a:pt x="261"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a:off x="4066284" y="2124662"/>
              <a:ext cx="14068" cy="29142"/>
            </a:xfrm>
            <a:custGeom>
              <a:rect b="b" l="l" r="r" t="t"/>
              <a:pathLst>
                <a:path extrusionOk="0" h="696" w="336">
                  <a:moveTo>
                    <a:pt x="170" y="1"/>
                  </a:moveTo>
                  <a:cubicBezTo>
                    <a:pt x="76" y="1"/>
                    <a:pt x="1" y="155"/>
                    <a:pt x="1" y="348"/>
                  </a:cubicBezTo>
                  <a:cubicBezTo>
                    <a:pt x="1" y="541"/>
                    <a:pt x="76" y="696"/>
                    <a:pt x="170" y="696"/>
                  </a:cubicBezTo>
                  <a:cubicBezTo>
                    <a:pt x="261" y="696"/>
                    <a:pt x="336" y="541"/>
                    <a:pt x="336" y="348"/>
                  </a:cubicBezTo>
                  <a:cubicBezTo>
                    <a:pt x="336" y="155"/>
                    <a:pt x="26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3"/>
            <p:cNvSpPr/>
            <p:nvPr/>
          </p:nvSpPr>
          <p:spPr>
            <a:xfrm>
              <a:off x="4043004" y="2081033"/>
              <a:ext cx="60670" cy="26336"/>
            </a:xfrm>
            <a:custGeom>
              <a:rect b="b" l="l" r="r" t="t"/>
              <a:pathLst>
                <a:path extrusionOk="0" h="629" w="1449">
                  <a:moveTo>
                    <a:pt x="807" y="1"/>
                  </a:moveTo>
                  <a:cubicBezTo>
                    <a:pt x="378" y="1"/>
                    <a:pt x="1" y="629"/>
                    <a:pt x="1" y="629"/>
                  </a:cubicBezTo>
                  <a:lnTo>
                    <a:pt x="1449" y="629"/>
                  </a:lnTo>
                  <a:cubicBezTo>
                    <a:pt x="1249" y="158"/>
                    <a:pt x="1022" y="1"/>
                    <a:pt x="807" y="1"/>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3"/>
            <p:cNvSpPr/>
            <p:nvPr/>
          </p:nvSpPr>
          <p:spPr>
            <a:xfrm>
              <a:off x="3982836" y="2099959"/>
              <a:ext cx="39567" cy="36008"/>
            </a:xfrm>
            <a:custGeom>
              <a:rect b="b" l="l" r="r" t="t"/>
              <a:pathLst>
                <a:path extrusionOk="0" h="860" w="945">
                  <a:moveTo>
                    <a:pt x="500" y="0"/>
                  </a:moveTo>
                  <a:cubicBezTo>
                    <a:pt x="309" y="0"/>
                    <a:pt x="106" y="185"/>
                    <a:pt x="1" y="860"/>
                  </a:cubicBezTo>
                  <a:lnTo>
                    <a:pt x="944" y="271"/>
                  </a:lnTo>
                  <a:cubicBezTo>
                    <a:pt x="944" y="271"/>
                    <a:pt x="731" y="0"/>
                    <a:pt x="500"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3"/>
            <p:cNvSpPr/>
            <p:nvPr/>
          </p:nvSpPr>
          <p:spPr>
            <a:xfrm>
              <a:off x="3943519" y="3036643"/>
              <a:ext cx="238659" cy="1586036"/>
            </a:xfrm>
            <a:custGeom>
              <a:rect b="b" l="l" r="r" t="t"/>
              <a:pathLst>
                <a:path extrusionOk="0" h="37880" w="5700">
                  <a:moveTo>
                    <a:pt x="5392" y="0"/>
                  </a:moveTo>
                  <a:cubicBezTo>
                    <a:pt x="5356" y="3102"/>
                    <a:pt x="5340" y="6204"/>
                    <a:pt x="5337" y="9306"/>
                  </a:cubicBezTo>
                  <a:cubicBezTo>
                    <a:pt x="5320" y="12408"/>
                    <a:pt x="5340" y="15510"/>
                    <a:pt x="5340" y="18612"/>
                  </a:cubicBezTo>
                  <a:lnTo>
                    <a:pt x="5368" y="27914"/>
                  </a:lnTo>
                  <a:lnTo>
                    <a:pt x="5375" y="32567"/>
                  </a:lnTo>
                  <a:cubicBezTo>
                    <a:pt x="5368" y="34093"/>
                    <a:pt x="5391" y="35630"/>
                    <a:pt x="5308" y="37144"/>
                  </a:cubicBezTo>
                  <a:lnTo>
                    <a:pt x="5308" y="37144"/>
                  </a:lnTo>
                  <a:cubicBezTo>
                    <a:pt x="4442" y="37290"/>
                    <a:pt x="3565" y="37409"/>
                    <a:pt x="2692" y="37524"/>
                  </a:cubicBezTo>
                  <a:lnTo>
                    <a:pt x="0" y="37879"/>
                  </a:lnTo>
                  <a:cubicBezTo>
                    <a:pt x="900" y="37801"/>
                    <a:pt x="1805" y="37713"/>
                    <a:pt x="2704" y="37619"/>
                  </a:cubicBezTo>
                  <a:cubicBezTo>
                    <a:pt x="3604" y="37524"/>
                    <a:pt x="4504" y="37425"/>
                    <a:pt x="5404" y="37303"/>
                  </a:cubicBezTo>
                  <a:lnTo>
                    <a:pt x="5470" y="37291"/>
                  </a:lnTo>
                  <a:lnTo>
                    <a:pt x="5475" y="37227"/>
                  </a:lnTo>
                  <a:cubicBezTo>
                    <a:pt x="5593" y="35665"/>
                    <a:pt x="5593" y="34122"/>
                    <a:pt x="5628" y="32567"/>
                  </a:cubicBezTo>
                  <a:lnTo>
                    <a:pt x="5660" y="30242"/>
                  </a:lnTo>
                  <a:lnTo>
                    <a:pt x="5672" y="27914"/>
                  </a:lnTo>
                  <a:cubicBezTo>
                    <a:pt x="5679" y="24812"/>
                    <a:pt x="5699" y="21710"/>
                    <a:pt x="5668" y="18608"/>
                  </a:cubicBezTo>
                  <a:cubicBezTo>
                    <a:pt x="5644" y="15506"/>
                    <a:pt x="5632" y="12408"/>
                    <a:pt x="5577" y="9306"/>
                  </a:cubicBezTo>
                  <a:cubicBezTo>
                    <a:pt x="5534" y="6204"/>
                    <a:pt x="5475" y="3102"/>
                    <a:pt x="5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3774151" y="3114271"/>
              <a:ext cx="187619" cy="123014"/>
            </a:xfrm>
            <a:custGeom>
              <a:rect b="b" l="l" r="r" t="t"/>
              <a:pathLst>
                <a:path extrusionOk="0" h="2938" w="4481">
                  <a:moveTo>
                    <a:pt x="3392" y="0"/>
                  </a:moveTo>
                  <a:cubicBezTo>
                    <a:pt x="2419" y="0"/>
                    <a:pt x="1074" y="2128"/>
                    <a:pt x="1074" y="2128"/>
                  </a:cubicBezTo>
                  <a:cubicBezTo>
                    <a:pt x="966" y="1857"/>
                    <a:pt x="788" y="1774"/>
                    <a:pt x="611" y="1774"/>
                  </a:cubicBezTo>
                  <a:cubicBezTo>
                    <a:pt x="336" y="1774"/>
                    <a:pt x="63" y="1975"/>
                    <a:pt x="63" y="1975"/>
                  </a:cubicBezTo>
                  <a:cubicBezTo>
                    <a:pt x="63" y="1975"/>
                    <a:pt x="63" y="1975"/>
                    <a:pt x="62" y="1975"/>
                  </a:cubicBezTo>
                  <a:cubicBezTo>
                    <a:pt x="51" y="1975"/>
                    <a:pt x="1" y="1992"/>
                    <a:pt x="533" y="2441"/>
                  </a:cubicBezTo>
                  <a:cubicBezTo>
                    <a:pt x="900" y="2750"/>
                    <a:pt x="1597" y="2937"/>
                    <a:pt x="2229" y="2937"/>
                  </a:cubicBezTo>
                  <a:cubicBezTo>
                    <a:pt x="2597" y="2937"/>
                    <a:pt x="2943" y="2873"/>
                    <a:pt x="3189" y="2733"/>
                  </a:cubicBezTo>
                  <a:cubicBezTo>
                    <a:pt x="3852" y="2346"/>
                    <a:pt x="4480" y="183"/>
                    <a:pt x="3501" y="9"/>
                  </a:cubicBezTo>
                  <a:cubicBezTo>
                    <a:pt x="3465" y="3"/>
                    <a:pt x="3429" y="0"/>
                    <a:pt x="3392"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3"/>
            <p:cNvSpPr/>
            <p:nvPr/>
          </p:nvSpPr>
          <p:spPr>
            <a:xfrm>
              <a:off x="3914963" y="2533360"/>
              <a:ext cx="26797" cy="45931"/>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a:off x="3888208" y="2499780"/>
              <a:ext cx="50244" cy="5619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3"/>
            <p:cNvSpPr/>
            <p:nvPr/>
          </p:nvSpPr>
          <p:spPr>
            <a:xfrm>
              <a:off x="4110081" y="2512174"/>
              <a:ext cx="109909" cy="375616"/>
            </a:xfrm>
            <a:custGeom>
              <a:rect b="b" l="l" r="r" t="t"/>
              <a:pathLst>
                <a:path extrusionOk="0" h="8971" w="2625">
                  <a:moveTo>
                    <a:pt x="2625" y="0"/>
                  </a:moveTo>
                  <a:lnTo>
                    <a:pt x="2625" y="0"/>
                  </a:lnTo>
                  <a:cubicBezTo>
                    <a:pt x="2373" y="738"/>
                    <a:pt x="2140" y="1481"/>
                    <a:pt x="1907" y="2226"/>
                  </a:cubicBezTo>
                  <a:cubicBezTo>
                    <a:pt x="1674" y="2969"/>
                    <a:pt x="1457" y="3714"/>
                    <a:pt x="1232" y="4460"/>
                  </a:cubicBezTo>
                  <a:cubicBezTo>
                    <a:pt x="1019" y="5210"/>
                    <a:pt x="798" y="5960"/>
                    <a:pt x="592" y="6710"/>
                  </a:cubicBezTo>
                  <a:cubicBezTo>
                    <a:pt x="388" y="7459"/>
                    <a:pt x="186" y="8213"/>
                    <a:pt x="0" y="8971"/>
                  </a:cubicBezTo>
                  <a:cubicBezTo>
                    <a:pt x="253" y="8233"/>
                    <a:pt x="490" y="7491"/>
                    <a:pt x="723" y="6745"/>
                  </a:cubicBezTo>
                  <a:cubicBezTo>
                    <a:pt x="952" y="6003"/>
                    <a:pt x="1169" y="5253"/>
                    <a:pt x="1397" y="4512"/>
                  </a:cubicBezTo>
                  <a:cubicBezTo>
                    <a:pt x="1607" y="3761"/>
                    <a:pt x="1828" y="3011"/>
                    <a:pt x="2033" y="2262"/>
                  </a:cubicBezTo>
                  <a:cubicBezTo>
                    <a:pt x="2239" y="1512"/>
                    <a:pt x="2439" y="758"/>
                    <a:pt x="2625"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3"/>
            <p:cNvSpPr/>
            <p:nvPr/>
          </p:nvSpPr>
          <p:spPr>
            <a:xfrm>
              <a:off x="4005990" y="2887752"/>
              <a:ext cx="104131" cy="504031"/>
            </a:xfrm>
            <a:custGeom>
              <a:rect b="b" l="l" r="r" t="t"/>
              <a:pathLst>
                <a:path extrusionOk="0" h="12038" w="2487">
                  <a:moveTo>
                    <a:pt x="2486" y="1"/>
                  </a:moveTo>
                  <a:lnTo>
                    <a:pt x="2486" y="1"/>
                  </a:lnTo>
                  <a:cubicBezTo>
                    <a:pt x="1358" y="1438"/>
                    <a:pt x="0" y="12037"/>
                    <a:pt x="0" y="12037"/>
                  </a:cubicBezTo>
                  <a:lnTo>
                    <a:pt x="639" y="11911"/>
                  </a:lnTo>
                  <a:cubicBezTo>
                    <a:pt x="639" y="10246"/>
                    <a:pt x="2486" y="1"/>
                    <a:pt x="2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a:off x="3919066" y="3371900"/>
              <a:ext cx="409530" cy="364981"/>
            </a:xfrm>
            <a:custGeom>
              <a:rect b="b" l="l" r="r" t="t"/>
              <a:pathLst>
                <a:path extrusionOk="0" h="8717" w="9781">
                  <a:moveTo>
                    <a:pt x="7412" y="1"/>
                  </a:moveTo>
                  <a:lnTo>
                    <a:pt x="2076" y="384"/>
                  </a:lnTo>
                  <a:cubicBezTo>
                    <a:pt x="2076" y="384"/>
                    <a:pt x="1" y="6292"/>
                    <a:pt x="1047" y="7630"/>
                  </a:cubicBezTo>
                  <a:cubicBezTo>
                    <a:pt x="1626" y="8372"/>
                    <a:pt x="3370" y="8717"/>
                    <a:pt x="5052" y="8717"/>
                  </a:cubicBezTo>
                  <a:cubicBezTo>
                    <a:pt x="6403" y="8717"/>
                    <a:pt x="7715" y="8494"/>
                    <a:pt x="8351" y="8075"/>
                  </a:cubicBezTo>
                  <a:cubicBezTo>
                    <a:pt x="9780" y="7133"/>
                    <a:pt x="8469" y="1438"/>
                    <a:pt x="7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3"/>
            <p:cNvSpPr/>
            <p:nvPr/>
          </p:nvSpPr>
          <p:spPr>
            <a:xfrm>
              <a:off x="4013737" y="3379688"/>
              <a:ext cx="211402" cy="24661"/>
            </a:xfrm>
            <a:custGeom>
              <a:rect b="b" l="l" r="r" t="t"/>
              <a:pathLst>
                <a:path extrusionOk="0" h="589" w="5049">
                  <a:moveTo>
                    <a:pt x="5037" y="0"/>
                  </a:moveTo>
                  <a:cubicBezTo>
                    <a:pt x="4855" y="13"/>
                    <a:pt x="589" y="257"/>
                    <a:pt x="1" y="423"/>
                  </a:cubicBezTo>
                  <a:lnTo>
                    <a:pt x="48" y="589"/>
                  </a:lnTo>
                  <a:cubicBezTo>
                    <a:pt x="620" y="427"/>
                    <a:pt x="5006" y="175"/>
                    <a:pt x="5048" y="170"/>
                  </a:cubicBezTo>
                  <a:lnTo>
                    <a:pt x="50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53"/>
          <p:cNvSpPr txBox="1"/>
          <p:nvPr/>
        </p:nvSpPr>
        <p:spPr>
          <a:xfrm>
            <a:off x="678750" y="3785075"/>
            <a:ext cx="723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On putting colour on bill number, we observed outliers in the data which were giving skewed results:</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1 bill having 10000 bottles of bisleri 250ml </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Multiple</a:t>
            </a:r>
            <a:r>
              <a:rPr lang="en">
                <a:latin typeface="Barlow"/>
                <a:ea typeface="Barlow"/>
                <a:cs typeface="Barlow"/>
                <a:sym typeface="Barlow"/>
              </a:rPr>
              <a:t> bills having exact 1280 Nescafe Coffee Sachets</a:t>
            </a:r>
            <a:endParaRPr>
              <a:latin typeface="Barlow"/>
              <a:ea typeface="Barlow"/>
              <a:cs typeface="Barlow"/>
              <a:sym typeface="Barlow"/>
            </a:endParaRPr>
          </a:p>
        </p:txBody>
      </p:sp>
      <p:pic>
        <p:nvPicPr>
          <p:cNvPr id="2338" name="Google Shape;2338;p53"/>
          <p:cNvPicPr preferRelativeResize="0"/>
          <p:nvPr/>
        </p:nvPicPr>
        <p:blipFill>
          <a:blip r:embed="rId3">
            <a:alphaModFix/>
          </a:blip>
          <a:stretch>
            <a:fillRect/>
          </a:stretch>
        </p:blipFill>
        <p:spPr>
          <a:xfrm>
            <a:off x="2154075" y="994138"/>
            <a:ext cx="4506348" cy="2598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342" name="Shape 2342"/>
        <p:cNvGrpSpPr/>
        <p:nvPr/>
      </p:nvGrpSpPr>
      <p:grpSpPr>
        <a:xfrm>
          <a:off x="0" y="0"/>
          <a:ext cx="0" cy="0"/>
          <a:chOff x="0" y="0"/>
          <a:chExt cx="0" cy="0"/>
        </a:xfrm>
      </p:grpSpPr>
      <p:sp>
        <p:nvSpPr>
          <p:cNvPr id="2343" name="Google Shape;2343;p54"/>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Data Analysis : Inference</a:t>
            </a:r>
            <a:endParaRPr b="0">
              <a:solidFill>
                <a:srgbClr val="2A2929"/>
              </a:solidFill>
            </a:endParaRPr>
          </a:p>
        </p:txBody>
      </p:sp>
      <p:grpSp>
        <p:nvGrpSpPr>
          <p:cNvPr id="2344" name="Google Shape;2344;p54"/>
          <p:cNvGrpSpPr/>
          <p:nvPr/>
        </p:nvGrpSpPr>
        <p:grpSpPr>
          <a:xfrm>
            <a:off x="7916563" y="1679932"/>
            <a:ext cx="1029419" cy="2830108"/>
            <a:chOff x="3492988" y="1847857"/>
            <a:chExt cx="1029419" cy="2830108"/>
          </a:xfrm>
        </p:grpSpPr>
        <p:sp>
          <p:nvSpPr>
            <p:cNvPr id="2345" name="Google Shape;2345;p54"/>
            <p:cNvSpPr/>
            <p:nvPr/>
          </p:nvSpPr>
          <p:spPr>
            <a:xfrm>
              <a:off x="3492988" y="4535229"/>
              <a:ext cx="245316" cy="52170"/>
            </a:xfrm>
            <a:custGeom>
              <a:rect b="b" l="l" r="r" t="t"/>
              <a:pathLst>
                <a:path extrusionOk="0" h="1246" w="5859">
                  <a:moveTo>
                    <a:pt x="3117" y="1"/>
                  </a:moveTo>
                  <a:cubicBezTo>
                    <a:pt x="3117" y="1"/>
                    <a:pt x="512" y="631"/>
                    <a:pt x="128" y="1058"/>
                  </a:cubicBezTo>
                  <a:cubicBezTo>
                    <a:pt x="1" y="1198"/>
                    <a:pt x="595" y="1245"/>
                    <a:pt x="1444" y="1245"/>
                  </a:cubicBezTo>
                  <a:cubicBezTo>
                    <a:pt x="3142" y="1245"/>
                    <a:pt x="5859" y="1058"/>
                    <a:pt x="5859" y="1058"/>
                  </a:cubicBezTo>
                  <a:lnTo>
                    <a:pt x="31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4045810" y="4587107"/>
              <a:ext cx="189587" cy="90858"/>
            </a:xfrm>
            <a:custGeom>
              <a:rect b="b" l="l" r="r" t="t"/>
              <a:pathLst>
                <a:path extrusionOk="0" h="2170" w="4528">
                  <a:moveTo>
                    <a:pt x="4527" y="0"/>
                  </a:moveTo>
                  <a:lnTo>
                    <a:pt x="1" y="924"/>
                  </a:lnTo>
                  <a:cubicBezTo>
                    <a:pt x="1" y="924"/>
                    <a:pt x="541" y="2170"/>
                    <a:pt x="1661" y="2170"/>
                  </a:cubicBezTo>
                  <a:cubicBezTo>
                    <a:pt x="2377" y="2170"/>
                    <a:pt x="3328" y="1662"/>
                    <a:pt x="4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3825736" y="2228752"/>
              <a:ext cx="356439" cy="506878"/>
            </a:xfrm>
            <a:custGeom>
              <a:rect b="b" l="l" r="r" t="t"/>
              <a:pathLst>
                <a:path extrusionOk="0" h="12106" w="8513">
                  <a:moveTo>
                    <a:pt x="8315" y="1"/>
                  </a:moveTo>
                  <a:lnTo>
                    <a:pt x="5552" y="2361"/>
                  </a:lnTo>
                  <a:lnTo>
                    <a:pt x="5055" y="6785"/>
                  </a:lnTo>
                  <a:cubicBezTo>
                    <a:pt x="5055" y="6785"/>
                    <a:pt x="2596" y="5286"/>
                    <a:pt x="1629" y="4922"/>
                  </a:cubicBezTo>
                  <a:cubicBezTo>
                    <a:pt x="1601" y="4911"/>
                    <a:pt x="1572" y="4906"/>
                    <a:pt x="1544" y="4906"/>
                  </a:cubicBezTo>
                  <a:cubicBezTo>
                    <a:pt x="628" y="4906"/>
                    <a:pt x="0" y="10507"/>
                    <a:pt x="0" y="10507"/>
                  </a:cubicBezTo>
                  <a:lnTo>
                    <a:pt x="4689" y="12106"/>
                  </a:lnTo>
                  <a:lnTo>
                    <a:pt x="6851" y="11474"/>
                  </a:lnTo>
                  <a:lnTo>
                    <a:pt x="8512" y="3790"/>
                  </a:lnTo>
                  <a:lnTo>
                    <a:pt x="8315"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3814640" y="2430401"/>
              <a:ext cx="434946" cy="457388"/>
            </a:xfrm>
            <a:custGeom>
              <a:rect b="b" l="l" r="r" t="t"/>
              <a:pathLst>
                <a:path extrusionOk="0" h="10924" w="10388">
                  <a:moveTo>
                    <a:pt x="10388" y="0"/>
                  </a:moveTo>
                  <a:lnTo>
                    <a:pt x="9784" y="383"/>
                  </a:lnTo>
                  <a:cubicBezTo>
                    <a:pt x="9784" y="383"/>
                    <a:pt x="9220" y="1878"/>
                    <a:pt x="8470" y="3445"/>
                  </a:cubicBezTo>
                  <a:cubicBezTo>
                    <a:pt x="6826" y="3977"/>
                    <a:pt x="5665" y="4147"/>
                    <a:pt x="4854" y="4147"/>
                  </a:cubicBezTo>
                  <a:cubicBezTo>
                    <a:pt x="3433" y="4147"/>
                    <a:pt x="3083" y="3627"/>
                    <a:pt x="3083" y="3627"/>
                  </a:cubicBezTo>
                  <a:lnTo>
                    <a:pt x="4078" y="1235"/>
                  </a:lnTo>
                  <a:lnTo>
                    <a:pt x="3774" y="1062"/>
                  </a:lnTo>
                  <a:lnTo>
                    <a:pt x="2089" y="4851"/>
                  </a:lnTo>
                  <a:cubicBezTo>
                    <a:pt x="0" y="5955"/>
                    <a:pt x="1539" y="7991"/>
                    <a:pt x="1539" y="7991"/>
                  </a:cubicBezTo>
                  <a:lnTo>
                    <a:pt x="7056" y="10924"/>
                  </a:lnTo>
                  <a:lnTo>
                    <a:pt x="9097" y="4254"/>
                  </a:lnTo>
                  <a:lnTo>
                    <a:pt x="8777" y="3627"/>
                  </a:lnTo>
                  <a:lnTo>
                    <a:pt x="10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3856093" y="1847857"/>
              <a:ext cx="489502" cy="496620"/>
            </a:xfrm>
            <a:custGeom>
              <a:rect b="b" l="l" r="r" t="t"/>
              <a:pathLst>
                <a:path extrusionOk="0" h="11861" w="11691">
                  <a:moveTo>
                    <a:pt x="2930" y="1"/>
                  </a:moveTo>
                  <a:cubicBezTo>
                    <a:pt x="2587" y="1"/>
                    <a:pt x="2214" y="277"/>
                    <a:pt x="1880" y="1127"/>
                  </a:cubicBezTo>
                  <a:cubicBezTo>
                    <a:pt x="920" y="3553"/>
                    <a:pt x="1" y="7721"/>
                    <a:pt x="1161" y="9500"/>
                  </a:cubicBezTo>
                  <a:cubicBezTo>
                    <a:pt x="1161" y="9500"/>
                    <a:pt x="920" y="8269"/>
                    <a:pt x="1023" y="7618"/>
                  </a:cubicBezTo>
                  <a:lnTo>
                    <a:pt x="1023" y="7618"/>
                  </a:lnTo>
                  <a:cubicBezTo>
                    <a:pt x="1023" y="7619"/>
                    <a:pt x="1023" y="9501"/>
                    <a:pt x="2188" y="10456"/>
                  </a:cubicBezTo>
                  <a:cubicBezTo>
                    <a:pt x="3348" y="11415"/>
                    <a:pt x="5574" y="11861"/>
                    <a:pt x="5574" y="11861"/>
                  </a:cubicBezTo>
                  <a:lnTo>
                    <a:pt x="6966" y="11218"/>
                  </a:lnTo>
                  <a:cubicBezTo>
                    <a:pt x="6966" y="11218"/>
                    <a:pt x="9434" y="10183"/>
                    <a:pt x="10562" y="8542"/>
                  </a:cubicBezTo>
                  <a:cubicBezTo>
                    <a:pt x="11691" y="6900"/>
                    <a:pt x="11347" y="5535"/>
                    <a:pt x="9469" y="3210"/>
                  </a:cubicBezTo>
                  <a:cubicBezTo>
                    <a:pt x="8126" y="1549"/>
                    <a:pt x="6223" y="307"/>
                    <a:pt x="5059" y="307"/>
                  </a:cubicBezTo>
                  <a:cubicBezTo>
                    <a:pt x="4594" y="307"/>
                    <a:pt x="4247" y="504"/>
                    <a:pt x="4101" y="952"/>
                  </a:cubicBezTo>
                  <a:cubicBezTo>
                    <a:pt x="4101" y="952"/>
                    <a:pt x="3566"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3906798" y="2183532"/>
              <a:ext cx="69672" cy="86001"/>
            </a:xfrm>
            <a:custGeom>
              <a:rect b="b" l="l" r="r" t="t"/>
              <a:pathLst>
                <a:path extrusionOk="0" h="2054" w="1664">
                  <a:moveTo>
                    <a:pt x="628" y="0"/>
                  </a:moveTo>
                  <a:cubicBezTo>
                    <a:pt x="526" y="0"/>
                    <a:pt x="421" y="37"/>
                    <a:pt x="321" y="134"/>
                  </a:cubicBezTo>
                  <a:cubicBezTo>
                    <a:pt x="0" y="446"/>
                    <a:pt x="682" y="2054"/>
                    <a:pt x="1279" y="2054"/>
                  </a:cubicBezTo>
                  <a:cubicBezTo>
                    <a:pt x="1416" y="2054"/>
                    <a:pt x="1548" y="1969"/>
                    <a:pt x="1663" y="1764"/>
                  </a:cubicBezTo>
                  <a:lnTo>
                    <a:pt x="1205" y="323"/>
                  </a:lnTo>
                  <a:cubicBezTo>
                    <a:pt x="1205" y="323"/>
                    <a:pt x="931" y="0"/>
                    <a:pt x="628" y="0"/>
                  </a:cubicBezTo>
                  <a:close/>
                </a:path>
              </a:pathLst>
            </a:custGeom>
            <a:solidFill>
              <a:srgbClr val="F0A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3939918" y="1941521"/>
              <a:ext cx="277096" cy="433396"/>
            </a:xfrm>
            <a:custGeom>
              <a:rect b="b" l="l" r="r" t="t"/>
              <a:pathLst>
                <a:path extrusionOk="0" h="10351" w="6618">
                  <a:moveTo>
                    <a:pt x="2055" y="1"/>
                  </a:moveTo>
                  <a:cubicBezTo>
                    <a:pt x="1909" y="1"/>
                    <a:pt x="1823" y="10"/>
                    <a:pt x="1823" y="10"/>
                  </a:cubicBezTo>
                  <a:lnTo>
                    <a:pt x="465" y="1573"/>
                  </a:lnTo>
                  <a:cubicBezTo>
                    <a:pt x="465" y="1573"/>
                    <a:pt x="0" y="4766"/>
                    <a:pt x="268" y="6629"/>
                  </a:cubicBezTo>
                  <a:cubicBezTo>
                    <a:pt x="532" y="8491"/>
                    <a:pt x="2359" y="9987"/>
                    <a:pt x="3457" y="10350"/>
                  </a:cubicBezTo>
                  <a:cubicBezTo>
                    <a:pt x="5253" y="9055"/>
                    <a:pt x="6618" y="7425"/>
                    <a:pt x="5920" y="3534"/>
                  </a:cubicBezTo>
                  <a:cubicBezTo>
                    <a:pt x="5332" y="260"/>
                    <a:pt x="2833" y="1"/>
                    <a:pt x="2055"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3623458" y="2870585"/>
              <a:ext cx="898949" cy="1753641"/>
            </a:xfrm>
            <a:custGeom>
              <a:rect b="b" l="l" r="r" t="t"/>
              <a:pathLst>
                <a:path extrusionOk="0" h="41883" w="21470">
                  <a:moveTo>
                    <a:pt x="8533" y="1"/>
                  </a:moveTo>
                  <a:cubicBezTo>
                    <a:pt x="8533" y="1"/>
                    <a:pt x="7298" y="2657"/>
                    <a:pt x="6172" y="6741"/>
                  </a:cubicBezTo>
                  <a:cubicBezTo>
                    <a:pt x="5052" y="10822"/>
                    <a:pt x="1" y="39758"/>
                    <a:pt x="1" y="39758"/>
                  </a:cubicBezTo>
                  <a:cubicBezTo>
                    <a:pt x="1182" y="41163"/>
                    <a:pt x="5214" y="41882"/>
                    <a:pt x="9230" y="41882"/>
                  </a:cubicBezTo>
                  <a:cubicBezTo>
                    <a:pt x="11935" y="41882"/>
                    <a:pt x="14633" y="41556"/>
                    <a:pt x="16449" y="40894"/>
                  </a:cubicBezTo>
                  <a:cubicBezTo>
                    <a:pt x="17250" y="38838"/>
                    <a:pt x="16765" y="14531"/>
                    <a:pt x="16765" y="14531"/>
                  </a:cubicBezTo>
                  <a:cubicBezTo>
                    <a:pt x="21469" y="7298"/>
                    <a:pt x="13663" y="411"/>
                    <a:pt x="13663" y="411"/>
                  </a:cubicBezTo>
                  <a:lnTo>
                    <a:pt x="8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3907677" y="2870585"/>
              <a:ext cx="375951" cy="198924"/>
            </a:xfrm>
            <a:custGeom>
              <a:rect b="b" l="l" r="r" t="t"/>
              <a:pathLst>
                <a:path extrusionOk="0" h="4751" w="8979">
                  <a:moveTo>
                    <a:pt x="1745" y="1"/>
                  </a:moveTo>
                  <a:cubicBezTo>
                    <a:pt x="1745" y="1"/>
                    <a:pt x="916" y="1780"/>
                    <a:pt x="0" y="4669"/>
                  </a:cubicBezTo>
                  <a:cubicBezTo>
                    <a:pt x="510" y="4725"/>
                    <a:pt x="1010" y="4750"/>
                    <a:pt x="1498" y="4750"/>
                  </a:cubicBezTo>
                  <a:cubicBezTo>
                    <a:pt x="4746" y="4750"/>
                    <a:pt x="7441" y="3623"/>
                    <a:pt x="8978" y="2806"/>
                  </a:cubicBezTo>
                  <a:cubicBezTo>
                    <a:pt x="7897" y="1311"/>
                    <a:pt x="6875" y="411"/>
                    <a:pt x="6875" y="411"/>
                  </a:cubicBezTo>
                  <a:lnTo>
                    <a:pt x="17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3742915" y="2216694"/>
              <a:ext cx="85457" cy="520109"/>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3824061" y="2577575"/>
              <a:ext cx="127243" cy="92114"/>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3819916" y="2479682"/>
              <a:ext cx="86964" cy="107397"/>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3809030" y="2394224"/>
              <a:ext cx="86252" cy="98520"/>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3799106" y="2311823"/>
              <a:ext cx="63224" cy="114808"/>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3779929" y="2243030"/>
              <a:ext cx="52672" cy="92868"/>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3758952" y="2190525"/>
              <a:ext cx="36678" cy="7318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3678267" y="2194879"/>
              <a:ext cx="69337" cy="38269"/>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3677681" y="2261369"/>
              <a:ext cx="93705" cy="40781"/>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3693633" y="2331670"/>
              <a:ext cx="94249" cy="50328"/>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3678016" y="2401007"/>
              <a:ext cx="125945" cy="59330"/>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3698867" y="2488852"/>
              <a:ext cx="115980" cy="58744"/>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3655656" y="2563591"/>
              <a:ext cx="165135" cy="59665"/>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3678685" y="2623130"/>
              <a:ext cx="146880" cy="57153"/>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3591385" y="2374880"/>
              <a:ext cx="190927" cy="24971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3814808" y="2555928"/>
              <a:ext cx="124480" cy="124354"/>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3907677" y="2587038"/>
              <a:ext cx="134403" cy="13419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3665119" y="2608141"/>
              <a:ext cx="428330" cy="608329"/>
            </a:xfrm>
            <a:custGeom>
              <a:rect b="b" l="l" r="r" t="t"/>
              <a:pathLst>
                <a:path extrusionOk="0" h="14529" w="10230">
                  <a:moveTo>
                    <a:pt x="3604" y="1"/>
                  </a:moveTo>
                  <a:cubicBezTo>
                    <a:pt x="2404" y="1"/>
                    <a:pt x="1574" y="100"/>
                    <a:pt x="1574" y="100"/>
                  </a:cubicBezTo>
                  <a:cubicBezTo>
                    <a:pt x="1574" y="100"/>
                    <a:pt x="2174" y="2145"/>
                    <a:pt x="3035" y="4816"/>
                  </a:cubicBezTo>
                  <a:cubicBezTo>
                    <a:pt x="1824" y="6312"/>
                    <a:pt x="0" y="13316"/>
                    <a:pt x="0" y="13316"/>
                  </a:cubicBezTo>
                  <a:cubicBezTo>
                    <a:pt x="2289" y="14391"/>
                    <a:pt x="7427" y="14529"/>
                    <a:pt x="7427" y="14529"/>
                  </a:cubicBezTo>
                  <a:lnTo>
                    <a:pt x="8686" y="14205"/>
                  </a:lnTo>
                  <a:lnTo>
                    <a:pt x="9709" y="14529"/>
                  </a:lnTo>
                  <a:lnTo>
                    <a:pt x="8359" y="6679"/>
                  </a:lnTo>
                  <a:lnTo>
                    <a:pt x="8501" y="6269"/>
                  </a:lnTo>
                  <a:cubicBezTo>
                    <a:pt x="8501" y="6269"/>
                    <a:pt x="9108" y="4536"/>
                    <a:pt x="10230" y="1501"/>
                  </a:cubicBezTo>
                  <a:cubicBezTo>
                    <a:pt x="8288" y="245"/>
                    <a:pt x="5489" y="1"/>
                    <a:pt x="36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3987651" y="2887752"/>
              <a:ext cx="40028" cy="310047"/>
            </a:xfrm>
            <a:custGeom>
              <a:rect b="b" l="l" r="r" t="t"/>
              <a:pathLst>
                <a:path extrusionOk="0" h="7405" w="956">
                  <a:moveTo>
                    <a:pt x="0" y="1"/>
                  </a:moveTo>
                  <a:cubicBezTo>
                    <a:pt x="48" y="620"/>
                    <a:pt x="111" y="1240"/>
                    <a:pt x="174" y="1860"/>
                  </a:cubicBezTo>
                  <a:cubicBezTo>
                    <a:pt x="241" y="2480"/>
                    <a:pt x="320" y="3095"/>
                    <a:pt x="395" y="3715"/>
                  </a:cubicBezTo>
                  <a:cubicBezTo>
                    <a:pt x="482" y="4330"/>
                    <a:pt x="561" y="4946"/>
                    <a:pt x="651" y="5562"/>
                  </a:cubicBezTo>
                  <a:cubicBezTo>
                    <a:pt x="746" y="6177"/>
                    <a:pt x="841" y="6793"/>
                    <a:pt x="955" y="7405"/>
                  </a:cubicBezTo>
                  <a:cubicBezTo>
                    <a:pt x="912" y="6785"/>
                    <a:pt x="849" y="6165"/>
                    <a:pt x="782" y="5545"/>
                  </a:cubicBezTo>
                  <a:cubicBezTo>
                    <a:pt x="718" y="4926"/>
                    <a:pt x="636" y="4310"/>
                    <a:pt x="565" y="3691"/>
                  </a:cubicBezTo>
                  <a:cubicBezTo>
                    <a:pt x="478" y="3075"/>
                    <a:pt x="399" y="2460"/>
                    <a:pt x="308" y="1844"/>
                  </a:cubicBezTo>
                  <a:cubicBezTo>
                    <a:pt x="214" y="1228"/>
                    <a:pt x="119" y="613"/>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3935564" y="2631504"/>
              <a:ext cx="79720" cy="584966"/>
            </a:xfrm>
            <a:custGeom>
              <a:rect b="b" l="l" r="r" t="t"/>
              <a:pathLst>
                <a:path extrusionOk="0" h="13971" w="1904">
                  <a:moveTo>
                    <a:pt x="1904" y="0"/>
                  </a:moveTo>
                  <a:lnTo>
                    <a:pt x="1880" y="79"/>
                  </a:lnTo>
                  <a:cubicBezTo>
                    <a:pt x="1552" y="1152"/>
                    <a:pt x="1237" y="2230"/>
                    <a:pt x="924" y="3307"/>
                  </a:cubicBezTo>
                  <a:cubicBezTo>
                    <a:pt x="763" y="3844"/>
                    <a:pt x="617" y="4385"/>
                    <a:pt x="463" y="4925"/>
                  </a:cubicBezTo>
                  <a:lnTo>
                    <a:pt x="6" y="6543"/>
                  </a:lnTo>
                  <a:lnTo>
                    <a:pt x="1" y="6559"/>
                  </a:lnTo>
                  <a:lnTo>
                    <a:pt x="1" y="6578"/>
                  </a:lnTo>
                  <a:lnTo>
                    <a:pt x="226" y="8425"/>
                  </a:lnTo>
                  <a:cubicBezTo>
                    <a:pt x="305" y="9046"/>
                    <a:pt x="376" y="9661"/>
                    <a:pt x="459" y="10277"/>
                  </a:cubicBezTo>
                  <a:lnTo>
                    <a:pt x="704" y="12128"/>
                  </a:lnTo>
                  <a:cubicBezTo>
                    <a:pt x="791" y="12743"/>
                    <a:pt x="873" y="13359"/>
                    <a:pt x="968" y="13971"/>
                  </a:cubicBezTo>
                  <a:cubicBezTo>
                    <a:pt x="913" y="13350"/>
                    <a:pt x="850" y="12735"/>
                    <a:pt x="791" y="12115"/>
                  </a:cubicBezTo>
                  <a:lnTo>
                    <a:pt x="593" y="10261"/>
                  </a:lnTo>
                  <a:cubicBezTo>
                    <a:pt x="530" y="9645"/>
                    <a:pt x="456" y="9026"/>
                    <a:pt x="384" y="8410"/>
                  </a:cubicBezTo>
                  <a:lnTo>
                    <a:pt x="173" y="6568"/>
                  </a:lnTo>
                  <a:lnTo>
                    <a:pt x="173" y="6568"/>
                  </a:lnTo>
                  <a:lnTo>
                    <a:pt x="613" y="4968"/>
                  </a:lnTo>
                  <a:cubicBezTo>
                    <a:pt x="759" y="4423"/>
                    <a:pt x="913" y="3887"/>
                    <a:pt x="1055" y="3343"/>
                  </a:cubicBezTo>
                  <a:cubicBezTo>
                    <a:pt x="1336" y="2285"/>
                    <a:pt x="1613" y="1231"/>
                    <a:pt x="1883" y="170"/>
                  </a:cubicBezTo>
                  <a:lnTo>
                    <a:pt x="1883" y="170"/>
                  </a:lnTo>
                  <a:lnTo>
                    <a:pt x="1891" y="481"/>
                  </a:lnTo>
                  <a:lnTo>
                    <a:pt x="1904" y="87"/>
                  </a:lnTo>
                  <a:lnTo>
                    <a:pt x="1904" y="87"/>
                  </a:lnTo>
                  <a:cubicBezTo>
                    <a:pt x="1904" y="87"/>
                    <a:pt x="1904" y="87"/>
                    <a:pt x="1904" y="86"/>
                  </a:cubicBezTo>
                  <a:lnTo>
                    <a:pt x="1904" y="86"/>
                  </a:lnTo>
                  <a:lnTo>
                    <a:pt x="1904" y="86"/>
                  </a:lnTo>
                  <a:lnTo>
                    <a:pt x="1904" y="83"/>
                  </a:lnTo>
                  <a:lnTo>
                    <a:pt x="19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4154381" y="2944444"/>
              <a:ext cx="75073" cy="431303"/>
            </a:xfrm>
            <a:custGeom>
              <a:rect b="b" l="l" r="r" t="t"/>
              <a:pathLst>
                <a:path extrusionOk="0" h="10301" w="1793">
                  <a:moveTo>
                    <a:pt x="356" y="0"/>
                  </a:moveTo>
                  <a:lnTo>
                    <a:pt x="0" y="198"/>
                  </a:lnTo>
                  <a:cubicBezTo>
                    <a:pt x="87" y="446"/>
                    <a:pt x="1015" y="8221"/>
                    <a:pt x="1220" y="10301"/>
                  </a:cubicBezTo>
                  <a:lnTo>
                    <a:pt x="1792" y="10301"/>
                  </a:lnTo>
                  <a:cubicBezTo>
                    <a:pt x="1792" y="10301"/>
                    <a:pt x="723" y="1090"/>
                    <a:pt x="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3731024" y="2388698"/>
              <a:ext cx="671092" cy="657401"/>
            </a:xfrm>
            <a:custGeom>
              <a:rect b="b" l="l" r="r" t="t"/>
              <a:pathLst>
                <a:path extrusionOk="0" h="15701" w="16028">
                  <a:moveTo>
                    <a:pt x="14760" y="1"/>
                  </a:moveTo>
                  <a:cubicBezTo>
                    <a:pt x="13525" y="1"/>
                    <a:pt x="10541" y="2231"/>
                    <a:pt x="10541" y="2231"/>
                  </a:cubicBezTo>
                  <a:lnTo>
                    <a:pt x="10486" y="2334"/>
                  </a:lnTo>
                  <a:cubicBezTo>
                    <a:pt x="10486" y="2334"/>
                    <a:pt x="9827" y="5854"/>
                    <a:pt x="9894" y="5925"/>
                  </a:cubicBezTo>
                  <a:cubicBezTo>
                    <a:pt x="9962" y="5992"/>
                    <a:pt x="9053" y="11920"/>
                    <a:pt x="9053" y="11920"/>
                  </a:cubicBezTo>
                  <a:lnTo>
                    <a:pt x="3536" y="8987"/>
                  </a:lnTo>
                  <a:cubicBezTo>
                    <a:pt x="3536" y="8987"/>
                    <a:pt x="2787" y="7855"/>
                    <a:pt x="2467" y="7535"/>
                  </a:cubicBezTo>
                  <a:cubicBezTo>
                    <a:pt x="2229" y="7300"/>
                    <a:pt x="1879" y="6658"/>
                    <a:pt x="1716" y="6658"/>
                  </a:cubicBezTo>
                  <a:cubicBezTo>
                    <a:pt x="1660" y="6658"/>
                    <a:pt x="1627" y="6733"/>
                    <a:pt x="1627" y="6924"/>
                  </a:cubicBezTo>
                  <a:cubicBezTo>
                    <a:pt x="1627" y="7674"/>
                    <a:pt x="2262" y="8286"/>
                    <a:pt x="2262" y="8286"/>
                  </a:cubicBezTo>
                  <a:cubicBezTo>
                    <a:pt x="2262" y="8286"/>
                    <a:pt x="1200" y="7752"/>
                    <a:pt x="600" y="7386"/>
                  </a:cubicBezTo>
                  <a:cubicBezTo>
                    <a:pt x="454" y="7296"/>
                    <a:pt x="343" y="7262"/>
                    <a:pt x="259" y="7262"/>
                  </a:cubicBezTo>
                  <a:cubicBezTo>
                    <a:pt x="0" y="7262"/>
                    <a:pt x="0" y="7587"/>
                    <a:pt x="0" y="7587"/>
                  </a:cubicBezTo>
                  <a:lnTo>
                    <a:pt x="399" y="8286"/>
                  </a:lnTo>
                  <a:cubicBezTo>
                    <a:pt x="399" y="8286"/>
                    <a:pt x="170" y="10479"/>
                    <a:pt x="734" y="10779"/>
                  </a:cubicBezTo>
                  <a:cubicBezTo>
                    <a:pt x="805" y="10817"/>
                    <a:pt x="900" y="10833"/>
                    <a:pt x="1011" y="10833"/>
                  </a:cubicBezTo>
                  <a:cubicBezTo>
                    <a:pt x="1784" y="10833"/>
                    <a:pt x="3359" y="10045"/>
                    <a:pt x="3359" y="10045"/>
                  </a:cubicBezTo>
                  <a:cubicBezTo>
                    <a:pt x="3359" y="10045"/>
                    <a:pt x="6718" y="13140"/>
                    <a:pt x="9977" y="15701"/>
                  </a:cubicBezTo>
                  <a:cubicBezTo>
                    <a:pt x="12104" y="12606"/>
                    <a:pt x="16027" y="404"/>
                    <a:pt x="14997" y="37"/>
                  </a:cubicBezTo>
                  <a:cubicBezTo>
                    <a:pt x="14928" y="12"/>
                    <a:pt x="14849" y="1"/>
                    <a:pt x="1476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4059041" y="2430401"/>
              <a:ext cx="190550" cy="457388"/>
            </a:xfrm>
            <a:custGeom>
              <a:rect b="b" l="l" r="r" t="t"/>
              <a:pathLst>
                <a:path extrusionOk="0" h="10924" w="4551">
                  <a:moveTo>
                    <a:pt x="4551" y="0"/>
                  </a:moveTo>
                  <a:lnTo>
                    <a:pt x="3947" y="383"/>
                  </a:lnTo>
                  <a:cubicBezTo>
                    <a:pt x="3947" y="383"/>
                    <a:pt x="3383" y="1878"/>
                    <a:pt x="2633" y="3445"/>
                  </a:cubicBezTo>
                  <a:cubicBezTo>
                    <a:pt x="2321" y="3548"/>
                    <a:pt x="2029" y="3634"/>
                    <a:pt x="1753" y="3709"/>
                  </a:cubicBezTo>
                  <a:lnTo>
                    <a:pt x="0" y="10277"/>
                  </a:lnTo>
                  <a:lnTo>
                    <a:pt x="1219" y="10924"/>
                  </a:lnTo>
                  <a:lnTo>
                    <a:pt x="3228" y="4188"/>
                  </a:lnTo>
                  <a:lnTo>
                    <a:pt x="2940" y="3627"/>
                  </a:lnTo>
                  <a:lnTo>
                    <a:pt x="4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4003981" y="1906392"/>
              <a:ext cx="247117" cy="211904"/>
            </a:xfrm>
            <a:custGeom>
              <a:rect b="b" l="l" r="r" t="t"/>
              <a:pathLst>
                <a:path extrusionOk="0" h="5061" w="5902">
                  <a:moveTo>
                    <a:pt x="1" y="0"/>
                  </a:moveTo>
                  <a:lnTo>
                    <a:pt x="1" y="1184"/>
                  </a:lnTo>
                  <a:cubicBezTo>
                    <a:pt x="1" y="1184"/>
                    <a:pt x="1047" y="3485"/>
                    <a:pt x="2381" y="3998"/>
                  </a:cubicBezTo>
                  <a:cubicBezTo>
                    <a:pt x="1560" y="3044"/>
                    <a:pt x="1616" y="2905"/>
                    <a:pt x="1616" y="2905"/>
                  </a:cubicBezTo>
                  <a:lnTo>
                    <a:pt x="1616" y="2905"/>
                  </a:lnTo>
                  <a:cubicBezTo>
                    <a:pt x="1616" y="2905"/>
                    <a:pt x="3615" y="5061"/>
                    <a:pt x="4746" y="5061"/>
                  </a:cubicBezTo>
                  <a:cubicBezTo>
                    <a:pt x="4755" y="5061"/>
                    <a:pt x="4764" y="5060"/>
                    <a:pt x="4773" y="5060"/>
                  </a:cubicBezTo>
                  <a:cubicBezTo>
                    <a:pt x="5902" y="5024"/>
                    <a:pt x="5115" y="3351"/>
                    <a:pt x="5115" y="3351"/>
                  </a:cubicBezTo>
                  <a:lnTo>
                    <a:pt x="2756" y="58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3910483" y="1919288"/>
              <a:ext cx="104801" cy="197082"/>
            </a:xfrm>
            <a:custGeom>
              <a:rect b="b" l="l" r="r" t="t"/>
              <a:pathLst>
                <a:path extrusionOk="0" h="4707" w="2503">
                  <a:moveTo>
                    <a:pt x="1366" y="0"/>
                  </a:moveTo>
                  <a:lnTo>
                    <a:pt x="443" y="1093"/>
                  </a:lnTo>
                  <a:lnTo>
                    <a:pt x="0" y="3485"/>
                  </a:lnTo>
                  <a:cubicBezTo>
                    <a:pt x="0" y="3485"/>
                    <a:pt x="339" y="4706"/>
                    <a:pt x="625" y="4706"/>
                  </a:cubicBezTo>
                  <a:cubicBezTo>
                    <a:pt x="725" y="4706"/>
                    <a:pt x="818" y="4557"/>
                    <a:pt x="889" y="4156"/>
                  </a:cubicBezTo>
                  <a:cubicBezTo>
                    <a:pt x="1161" y="2601"/>
                    <a:pt x="2503" y="1406"/>
                    <a:pt x="2503" y="1406"/>
                  </a:cubicBezTo>
                  <a:lnTo>
                    <a:pt x="2503" y="135"/>
                  </a:lnTo>
                  <a:lnTo>
                    <a:pt x="13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4173893" y="2107328"/>
              <a:ext cx="92281" cy="102707"/>
            </a:xfrm>
            <a:custGeom>
              <a:rect b="b" l="l" r="r" t="t"/>
              <a:pathLst>
                <a:path extrusionOk="0" h="2453" w="2204">
                  <a:moveTo>
                    <a:pt x="900" y="1"/>
                  </a:moveTo>
                  <a:cubicBezTo>
                    <a:pt x="341" y="1"/>
                    <a:pt x="0" y="636"/>
                    <a:pt x="0" y="636"/>
                  </a:cubicBezTo>
                  <a:lnTo>
                    <a:pt x="0" y="2210"/>
                  </a:lnTo>
                  <a:cubicBezTo>
                    <a:pt x="234" y="2380"/>
                    <a:pt x="458" y="2453"/>
                    <a:pt x="662" y="2453"/>
                  </a:cubicBezTo>
                  <a:cubicBezTo>
                    <a:pt x="1650" y="2453"/>
                    <a:pt x="2204" y="763"/>
                    <a:pt x="1468" y="214"/>
                  </a:cubicBezTo>
                  <a:cubicBezTo>
                    <a:pt x="1261" y="60"/>
                    <a:pt x="1070" y="1"/>
                    <a:pt x="90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4042167" y="2244119"/>
              <a:ext cx="259133" cy="600751"/>
            </a:xfrm>
            <a:custGeom>
              <a:rect b="b" l="l" r="r" t="t"/>
              <a:pathLst>
                <a:path extrusionOk="0" h="14348" w="6189">
                  <a:moveTo>
                    <a:pt x="4761" y="1"/>
                  </a:moveTo>
                  <a:cubicBezTo>
                    <a:pt x="4007" y="1"/>
                    <a:pt x="2724" y="1489"/>
                    <a:pt x="2724" y="1489"/>
                  </a:cubicBezTo>
                  <a:cubicBezTo>
                    <a:pt x="2724" y="1489"/>
                    <a:pt x="924" y="3967"/>
                    <a:pt x="2187" y="5061"/>
                  </a:cubicBezTo>
                  <a:cubicBezTo>
                    <a:pt x="478" y="6327"/>
                    <a:pt x="1039" y="8442"/>
                    <a:pt x="1638" y="8478"/>
                  </a:cubicBezTo>
                  <a:cubicBezTo>
                    <a:pt x="1" y="10941"/>
                    <a:pt x="751" y="12413"/>
                    <a:pt x="1469" y="12582"/>
                  </a:cubicBezTo>
                  <a:lnTo>
                    <a:pt x="704" y="14225"/>
                  </a:lnTo>
                  <a:lnTo>
                    <a:pt x="1469" y="14225"/>
                  </a:lnTo>
                  <a:lnTo>
                    <a:pt x="1638" y="13404"/>
                  </a:lnTo>
                  <a:lnTo>
                    <a:pt x="1607" y="14347"/>
                  </a:lnTo>
                  <a:lnTo>
                    <a:pt x="1879" y="14347"/>
                  </a:lnTo>
                  <a:lnTo>
                    <a:pt x="1899" y="12618"/>
                  </a:lnTo>
                  <a:cubicBezTo>
                    <a:pt x="1899" y="12618"/>
                    <a:pt x="4551" y="9244"/>
                    <a:pt x="2602" y="8333"/>
                  </a:cubicBezTo>
                  <a:cubicBezTo>
                    <a:pt x="4137" y="6327"/>
                    <a:pt x="4259" y="5227"/>
                    <a:pt x="3146" y="5061"/>
                  </a:cubicBezTo>
                  <a:cubicBezTo>
                    <a:pt x="5061" y="3695"/>
                    <a:pt x="6189" y="684"/>
                    <a:pt x="4784" y="1"/>
                  </a:cubicBezTo>
                  <a:cubicBezTo>
                    <a:pt x="4776" y="1"/>
                    <a:pt x="4769" y="1"/>
                    <a:pt x="47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4008293" y="2133288"/>
              <a:ext cx="47816" cy="103000"/>
            </a:xfrm>
            <a:custGeom>
              <a:rect b="b" l="l" r="r" t="t"/>
              <a:pathLst>
                <a:path extrusionOk="0" h="2460" w="1142">
                  <a:moveTo>
                    <a:pt x="648" y="0"/>
                  </a:moveTo>
                  <a:cubicBezTo>
                    <a:pt x="648" y="575"/>
                    <a:pt x="692" y="1146"/>
                    <a:pt x="747" y="1717"/>
                  </a:cubicBezTo>
                  <a:lnTo>
                    <a:pt x="747" y="1717"/>
                  </a:lnTo>
                  <a:cubicBezTo>
                    <a:pt x="561" y="1668"/>
                    <a:pt x="375" y="1621"/>
                    <a:pt x="187" y="1575"/>
                  </a:cubicBezTo>
                  <a:lnTo>
                    <a:pt x="1" y="1532"/>
                  </a:lnTo>
                  <a:lnTo>
                    <a:pt x="99" y="1689"/>
                  </a:lnTo>
                  <a:cubicBezTo>
                    <a:pt x="222" y="1887"/>
                    <a:pt x="360" y="2060"/>
                    <a:pt x="529" y="2215"/>
                  </a:cubicBezTo>
                  <a:cubicBezTo>
                    <a:pt x="613" y="2289"/>
                    <a:pt x="708" y="2357"/>
                    <a:pt x="810" y="2404"/>
                  </a:cubicBezTo>
                  <a:cubicBezTo>
                    <a:pt x="880" y="2436"/>
                    <a:pt x="959" y="2459"/>
                    <a:pt x="1036" y="2459"/>
                  </a:cubicBezTo>
                  <a:cubicBezTo>
                    <a:pt x="1072" y="2459"/>
                    <a:pt x="1107" y="2454"/>
                    <a:pt x="1141" y="2443"/>
                  </a:cubicBezTo>
                  <a:lnTo>
                    <a:pt x="1141" y="2443"/>
                  </a:lnTo>
                  <a:cubicBezTo>
                    <a:pt x="1131" y="2444"/>
                    <a:pt x="1121" y="2444"/>
                    <a:pt x="1111" y="2444"/>
                  </a:cubicBezTo>
                  <a:cubicBezTo>
                    <a:pt x="1012" y="2444"/>
                    <a:pt x="920" y="2406"/>
                    <a:pt x="837" y="2352"/>
                  </a:cubicBezTo>
                  <a:cubicBezTo>
                    <a:pt x="750" y="2293"/>
                    <a:pt x="675" y="2218"/>
                    <a:pt x="604" y="2139"/>
                  </a:cubicBezTo>
                  <a:cubicBezTo>
                    <a:pt x="507" y="2028"/>
                    <a:pt x="419" y="1908"/>
                    <a:pt x="340" y="1785"/>
                  </a:cubicBezTo>
                  <a:lnTo>
                    <a:pt x="340" y="1785"/>
                  </a:lnTo>
                  <a:cubicBezTo>
                    <a:pt x="500" y="1830"/>
                    <a:pt x="661" y="1872"/>
                    <a:pt x="821" y="1914"/>
                  </a:cubicBezTo>
                  <a:lnTo>
                    <a:pt x="944" y="1946"/>
                  </a:lnTo>
                  <a:lnTo>
                    <a:pt x="928" y="1823"/>
                  </a:lnTo>
                  <a:cubicBezTo>
                    <a:pt x="861" y="1212"/>
                    <a:pt x="779" y="600"/>
                    <a:pt x="648"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4039696" y="2222807"/>
              <a:ext cx="72770" cy="45722"/>
            </a:xfrm>
            <a:custGeom>
              <a:rect b="b" l="l" r="r" t="t"/>
              <a:pathLst>
                <a:path extrusionOk="0" h="1092" w="1738">
                  <a:moveTo>
                    <a:pt x="1737" y="1"/>
                  </a:moveTo>
                  <a:lnTo>
                    <a:pt x="1737" y="1"/>
                  </a:lnTo>
                  <a:cubicBezTo>
                    <a:pt x="1634" y="159"/>
                    <a:pt x="1524" y="309"/>
                    <a:pt x="1406" y="447"/>
                  </a:cubicBezTo>
                  <a:cubicBezTo>
                    <a:pt x="1287" y="585"/>
                    <a:pt x="1160" y="711"/>
                    <a:pt x="1015" y="802"/>
                  </a:cubicBezTo>
                  <a:cubicBezTo>
                    <a:pt x="869" y="897"/>
                    <a:pt x="703" y="948"/>
                    <a:pt x="530" y="953"/>
                  </a:cubicBezTo>
                  <a:cubicBezTo>
                    <a:pt x="516" y="954"/>
                    <a:pt x="502" y="954"/>
                    <a:pt x="488" y="954"/>
                  </a:cubicBezTo>
                  <a:cubicBezTo>
                    <a:pt x="328" y="954"/>
                    <a:pt x="168" y="897"/>
                    <a:pt x="0" y="849"/>
                  </a:cubicBezTo>
                  <a:lnTo>
                    <a:pt x="0" y="849"/>
                  </a:lnTo>
                  <a:cubicBezTo>
                    <a:pt x="147" y="964"/>
                    <a:pt x="320" y="1071"/>
                    <a:pt x="526" y="1086"/>
                  </a:cubicBezTo>
                  <a:cubicBezTo>
                    <a:pt x="556" y="1090"/>
                    <a:pt x="587" y="1092"/>
                    <a:pt x="618" y="1092"/>
                  </a:cubicBezTo>
                  <a:cubicBezTo>
                    <a:pt x="788" y="1092"/>
                    <a:pt x="962" y="1038"/>
                    <a:pt x="1105" y="948"/>
                  </a:cubicBezTo>
                  <a:cubicBezTo>
                    <a:pt x="1275" y="838"/>
                    <a:pt x="1410" y="692"/>
                    <a:pt x="1516" y="526"/>
                  </a:cubicBezTo>
                  <a:cubicBezTo>
                    <a:pt x="1619" y="365"/>
                    <a:pt x="1697" y="186"/>
                    <a:pt x="17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4175526" y="2122862"/>
              <a:ext cx="53929" cy="67494"/>
            </a:xfrm>
            <a:custGeom>
              <a:rect b="b" l="l" r="r" t="t"/>
              <a:pathLst>
                <a:path extrusionOk="0" h="1612" w="1288">
                  <a:moveTo>
                    <a:pt x="983" y="0"/>
                  </a:moveTo>
                  <a:cubicBezTo>
                    <a:pt x="959" y="0"/>
                    <a:pt x="935" y="3"/>
                    <a:pt x="912" y="9"/>
                  </a:cubicBezTo>
                  <a:cubicBezTo>
                    <a:pt x="747" y="56"/>
                    <a:pt x="624" y="174"/>
                    <a:pt x="530" y="289"/>
                  </a:cubicBezTo>
                  <a:cubicBezTo>
                    <a:pt x="426" y="407"/>
                    <a:pt x="344" y="537"/>
                    <a:pt x="269" y="668"/>
                  </a:cubicBezTo>
                  <a:cubicBezTo>
                    <a:pt x="190" y="798"/>
                    <a:pt x="135" y="940"/>
                    <a:pt x="67" y="1074"/>
                  </a:cubicBezTo>
                  <a:lnTo>
                    <a:pt x="0" y="1220"/>
                  </a:lnTo>
                  <a:lnTo>
                    <a:pt x="158" y="1189"/>
                  </a:lnTo>
                  <a:cubicBezTo>
                    <a:pt x="237" y="1169"/>
                    <a:pt x="317" y="1157"/>
                    <a:pt x="391" y="1153"/>
                  </a:cubicBezTo>
                  <a:cubicBezTo>
                    <a:pt x="431" y="1153"/>
                    <a:pt x="466" y="1157"/>
                    <a:pt x="490" y="1165"/>
                  </a:cubicBezTo>
                  <a:cubicBezTo>
                    <a:pt x="510" y="1176"/>
                    <a:pt x="510" y="1173"/>
                    <a:pt x="514" y="1204"/>
                  </a:cubicBezTo>
                  <a:cubicBezTo>
                    <a:pt x="506" y="1267"/>
                    <a:pt x="455" y="1342"/>
                    <a:pt x="411" y="1409"/>
                  </a:cubicBezTo>
                  <a:cubicBezTo>
                    <a:pt x="364" y="1480"/>
                    <a:pt x="308" y="1544"/>
                    <a:pt x="253" y="1611"/>
                  </a:cubicBezTo>
                  <a:cubicBezTo>
                    <a:pt x="328" y="1568"/>
                    <a:pt x="395" y="1512"/>
                    <a:pt x="459" y="1453"/>
                  </a:cubicBezTo>
                  <a:cubicBezTo>
                    <a:pt x="521" y="1390"/>
                    <a:pt x="585" y="1331"/>
                    <a:pt x="621" y="1228"/>
                  </a:cubicBezTo>
                  <a:cubicBezTo>
                    <a:pt x="628" y="1200"/>
                    <a:pt x="628" y="1165"/>
                    <a:pt x="616" y="1129"/>
                  </a:cubicBezTo>
                  <a:cubicBezTo>
                    <a:pt x="604" y="1098"/>
                    <a:pt x="577" y="1070"/>
                    <a:pt x="550" y="1054"/>
                  </a:cubicBezTo>
                  <a:cubicBezTo>
                    <a:pt x="494" y="1023"/>
                    <a:pt x="446" y="1019"/>
                    <a:pt x="399" y="1014"/>
                  </a:cubicBezTo>
                  <a:cubicBezTo>
                    <a:pt x="379" y="1013"/>
                    <a:pt x="358" y="1012"/>
                    <a:pt x="338" y="1012"/>
                  </a:cubicBezTo>
                  <a:cubicBezTo>
                    <a:pt x="319" y="1012"/>
                    <a:pt x="299" y="1013"/>
                    <a:pt x="280" y="1014"/>
                  </a:cubicBezTo>
                  <a:lnTo>
                    <a:pt x="280" y="1014"/>
                  </a:lnTo>
                  <a:cubicBezTo>
                    <a:pt x="325" y="925"/>
                    <a:pt x="368" y="837"/>
                    <a:pt x="419" y="754"/>
                  </a:cubicBezTo>
                  <a:cubicBezTo>
                    <a:pt x="455" y="688"/>
                    <a:pt x="486" y="624"/>
                    <a:pt x="530" y="565"/>
                  </a:cubicBezTo>
                  <a:cubicBezTo>
                    <a:pt x="568" y="502"/>
                    <a:pt x="601" y="439"/>
                    <a:pt x="648" y="384"/>
                  </a:cubicBezTo>
                  <a:cubicBezTo>
                    <a:pt x="727" y="269"/>
                    <a:pt x="825" y="162"/>
                    <a:pt x="940" y="103"/>
                  </a:cubicBezTo>
                  <a:cubicBezTo>
                    <a:pt x="971" y="93"/>
                    <a:pt x="1003" y="86"/>
                    <a:pt x="1036" y="86"/>
                  </a:cubicBezTo>
                  <a:cubicBezTo>
                    <a:pt x="1066" y="86"/>
                    <a:pt x="1097" y="92"/>
                    <a:pt x="1125" y="107"/>
                  </a:cubicBezTo>
                  <a:cubicBezTo>
                    <a:pt x="1189" y="135"/>
                    <a:pt x="1244" y="186"/>
                    <a:pt x="1287" y="249"/>
                  </a:cubicBezTo>
                  <a:cubicBezTo>
                    <a:pt x="1264" y="174"/>
                    <a:pt x="1220" y="107"/>
                    <a:pt x="1157" y="56"/>
                  </a:cubicBezTo>
                  <a:cubicBezTo>
                    <a:pt x="1108" y="19"/>
                    <a:pt x="1045" y="0"/>
                    <a:pt x="983"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4008293" y="2136554"/>
              <a:ext cx="14110" cy="29142"/>
            </a:xfrm>
            <a:custGeom>
              <a:rect b="b" l="l" r="r" t="t"/>
              <a:pathLst>
                <a:path extrusionOk="0" h="696" w="337">
                  <a:moveTo>
                    <a:pt x="167" y="1"/>
                  </a:moveTo>
                  <a:cubicBezTo>
                    <a:pt x="76" y="1"/>
                    <a:pt x="1" y="159"/>
                    <a:pt x="1" y="348"/>
                  </a:cubicBezTo>
                  <a:cubicBezTo>
                    <a:pt x="1" y="542"/>
                    <a:pt x="76" y="696"/>
                    <a:pt x="167" y="696"/>
                  </a:cubicBezTo>
                  <a:cubicBezTo>
                    <a:pt x="261" y="696"/>
                    <a:pt x="336" y="542"/>
                    <a:pt x="336" y="348"/>
                  </a:cubicBezTo>
                  <a:cubicBezTo>
                    <a:pt x="336" y="159"/>
                    <a:pt x="261"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4066284" y="2124662"/>
              <a:ext cx="14068" cy="29142"/>
            </a:xfrm>
            <a:custGeom>
              <a:rect b="b" l="l" r="r" t="t"/>
              <a:pathLst>
                <a:path extrusionOk="0" h="696" w="336">
                  <a:moveTo>
                    <a:pt x="170" y="1"/>
                  </a:moveTo>
                  <a:cubicBezTo>
                    <a:pt x="76" y="1"/>
                    <a:pt x="1" y="155"/>
                    <a:pt x="1" y="348"/>
                  </a:cubicBezTo>
                  <a:cubicBezTo>
                    <a:pt x="1" y="541"/>
                    <a:pt x="76" y="696"/>
                    <a:pt x="170" y="696"/>
                  </a:cubicBezTo>
                  <a:cubicBezTo>
                    <a:pt x="261" y="696"/>
                    <a:pt x="336" y="541"/>
                    <a:pt x="336" y="348"/>
                  </a:cubicBezTo>
                  <a:cubicBezTo>
                    <a:pt x="336" y="155"/>
                    <a:pt x="26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4043004" y="2081033"/>
              <a:ext cx="60670" cy="26336"/>
            </a:xfrm>
            <a:custGeom>
              <a:rect b="b" l="l" r="r" t="t"/>
              <a:pathLst>
                <a:path extrusionOk="0" h="629" w="1449">
                  <a:moveTo>
                    <a:pt x="807" y="1"/>
                  </a:moveTo>
                  <a:cubicBezTo>
                    <a:pt x="378" y="1"/>
                    <a:pt x="1" y="629"/>
                    <a:pt x="1" y="629"/>
                  </a:cubicBezTo>
                  <a:lnTo>
                    <a:pt x="1449" y="629"/>
                  </a:lnTo>
                  <a:cubicBezTo>
                    <a:pt x="1249" y="158"/>
                    <a:pt x="1022" y="1"/>
                    <a:pt x="807" y="1"/>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3982836" y="2099959"/>
              <a:ext cx="39567" cy="36008"/>
            </a:xfrm>
            <a:custGeom>
              <a:rect b="b" l="l" r="r" t="t"/>
              <a:pathLst>
                <a:path extrusionOk="0" h="860" w="945">
                  <a:moveTo>
                    <a:pt x="500" y="0"/>
                  </a:moveTo>
                  <a:cubicBezTo>
                    <a:pt x="309" y="0"/>
                    <a:pt x="106" y="185"/>
                    <a:pt x="1" y="860"/>
                  </a:cubicBezTo>
                  <a:lnTo>
                    <a:pt x="944" y="271"/>
                  </a:lnTo>
                  <a:cubicBezTo>
                    <a:pt x="944" y="271"/>
                    <a:pt x="731" y="0"/>
                    <a:pt x="500"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3943519" y="3036643"/>
              <a:ext cx="238659" cy="1586036"/>
            </a:xfrm>
            <a:custGeom>
              <a:rect b="b" l="l" r="r" t="t"/>
              <a:pathLst>
                <a:path extrusionOk="0" h="37880" w="5700">
                  <a:moveTo>
                    <a:pt x="5392" y="0"/>
                  </a:moveTo>
                  <a:cubicBezTo>
                    <a:pt x="5356" y="3102"/>
                    <a:pt x="5340" y="6204"/>
                    <a:pt x="5337" y="9306"/>
                  </a:cubicBezTo>
                  <a:cubicBezTo>
                    <a:pt x="5320" y="12408"/>
                    <a:pt x="5340" y="15510"/>
                    <a:pt x="5340" y="18612"/>
                  </a:cubicBezTo>
                  <a:lnTo>
                    <a:pt x="5368" y="27914"/>
                  </a:lnTo>
                  <a:lnTo>
                    <a:pt x="5375" y="32567"/>
                  </a:lnTo>
                  <a:cubicBezTo>
                    <a:pt x="5368" y="34093"/>
                    <a:pt x="5391" y="35630"/>
                    <a:pt x="5308" y="37144"/>
                  </a:cubicBezTo>
                  <a:lnTo>
                    <a:pt x="5308" y="37144"/>
                  </a:lnTo>
                  <a:cubicBezTo>
                    <a:pt x="4442" y="37290"/>
                    <a:pt x="3565" y="37409"/>
                    <a:pt x="2692" y="37524"/>
                  </a:cubicBezTo>
                  <a:lnTo>
                    <a:pt x="0" y="37879"/>
                  </a:lnTo>
                  <a:cubicBezTo>
                    <a:pt x="900" y="37801"/>
                    <a:pt x="1805" y="37713"/>
                    <a:pt x="2704" y="37619"/>
                  </a:cubicBezTo>
                  <a:cubicBezTo>
                    <a:pt x="3604" y="37524"/>
                    <a:pt x="4504" y="37425"/>
                    <a:pt x="5404" y="37303"/>
                  </a:cubicBezTo>
                  <a:lnTo>
                    <a:pt x="5470" y="37291"/>
                  </a:lnTo>
                  <a:lnTo>
                    <a:pt x="5475" y="37227"/>
                  </a:lnTo>
                  <a:cubicBezTo>
                    <a:pt x="5593" y="35665"/>
                    <a:pt x="5593" y="34122"/>
                    <a:pt x="5628" y="32567"/>
                  </a:cubicBezTo>
                  <a:lnTo>
                    <a:pt x="5660" y="30242"/>
                  </a:lnTo>
                  <a:lnTo>
                    <a:pt x="5672" y="27914"/>
                  </a:lnTo>
                  <a:cubicBezTo>
                    <a:pt x="5679" y="24812"/>
                    <a:pt x="5699" y="21710"/>
                    <a:pt x="5668" y="18608"/>
                  </a:cubicBezTo>
                  <a:cubicBezTo>
                    <a:pt x="5644" y="15506"/>
                    <a:pt x="5632" y="12408"/>
                    <a:pt x="5577" y="9306"/>
                  </a:cubicBezTo>
                  <a:cubicBezTo>
                    <a:pt x="5534" y="6204"/>
                    <a:pt x="5475" y="3102"/>
                    <a:pt x="5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3774151" y="3114271"/>
              <a:ext cx="187619" cy="123014"/>
            </a:xfrm>
            <a:custGeom>
              <a:rect b="b" l="l" r="r" t="t"/>
              <a:pathLst>
                <a:path extrusionOk="0" h="2938" w="4481">
                  <a:moveTo>
                    <a:pt x="3392" y="0"/>
                  </a:moveTo>
                  <a:cubicBezTo>
                    <a:pt x="2419" y="0"/>
                    <a:pt x="1074" y="2128"/>
                    <a:pt x="1074" y="2128"/>
                  </a:cubicBezTo>
                  <a:cubicBezTo>
                    <a:pt x="966" y="1857"/>
                    <a:pt x="788" y="1774"/>
                    <a:pt x="611" y="1774"/>
                  </a:cubicBezTo>
                  <a:cubicBezTo>
                    <a:pt x="336" y="1774"/>
                    <a:pt x="63" y="1975"/>
                    <a:pt x="63" y="1975"/>
                  </a:cubicBezTo>
                  <a:cubicBezTo>
                    <a:pt x="63" y="1975"/>
                    <a:pt x="63" y="1975"/>
                    <a:pt x="62" y="1975"/>
                  </a:cubicBezTo>
                  <a:cubicBezTo>
                    <a:pt x="51" y="1975"/>
                    <a:pt x="1" y="1992"/>
                    <a:pt x="533" y="2441"/>
                  </a:cubicBezTo>
                  <a:cubicBezTo>
                    <a:pt x="900" y="2750"/>
                    <a:pt x="1597" y="2937"/>
                    <a:pt x="2229" y="2937"/>
                  </a:cubicBezTo>
                  <a:cubicBezTo>
                    <a:pt x="2597" y="2937"/>
                    <a:pt x="2943" y="2873"/>
                    <a:pt x="3189" y="2733"/>
                  </a:cubicBezTo>
                  <a:cubicBezTo>
                    <a:pt x="3852" y="2346"/>
                    <a:pt x="4480" y="183"/>
                    <a:pt x="3501" y="9"/>
                  </a:cubicBezTo>
                  <a:cubicBezTo>
                    <a:pt x="3465" y="3"/>
                    <a:pt x="3429" y="0"/>
                    <a:pt x="3392"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3914963" y="2533360"/>
              <a:ext cx="26797" cy="45931"/>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3888208" y="2499780"/>
              <a:ext cx="50244" cy="5619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4110081" y="2512174"/>
              <a:ext cx="109909" cy="375616"/>
            </a:xfrm>
            <a:custGeom>
              <a:rect b="b" l="l" r="r" t="t"/>
              <a:pathLst>
                <a:path extrusionOk="0" h="8971" w="2625">
                  <a:moveTo>
                    <a:pt x="2625" y="0"/>
                  </a:moveTo>
                  <a:lnTo>
                    <a:pt x="2625" y="0"/>
                  </a:lnTo>
                  <a:cubicBezTo>
                    <a:pt x="2373" y="738"/>
                    <a:pt x="2140" y="1481"/>
                    <a:pt x="1907" y="2226"/>
                  </a:cubicBezTo>
                  <a:cubicBezTo>
                    <a:pt x="1674" y="2969"/>
                    <a:pt x="1457" y="3714"/>
                    <a:pt x="1232" y="4460"/>
                  </a:cubicBezTo>
                  <a:cubicBezTo>
                    <a:pt x="1019" y="5210"/>
                    <a:pt x="798" y="5960"/>
                    <a:pt x="592" y="6710"/>
                  </a:cubicBezTo>
                  <a:cubicBezTo>
                    <a:pt x="388" y="7459"/>
                    <a:pt x="186" y="8213"/>
                    <a:pt x="0" y="8971"/>
                  </a:cubicBezTo>
                  <a:cubicBezTo>
                    <a:pt x="253" y="8233"/>
                    <a:pt x="490" y="7491"/>
                    <a:pt x="723" y="6745"/>
                  </a:cubicBezTo>
                  <a:cubicBezTo>
                    <a:pt x="952" y="6003"/>
                    <a:pt x="1169" y="5253"/>
                    <a:pt x="1397" y="4512"/>
                  </a:cubicBezTo>
                  <a:cubicBezTo>
                    <a:pt x="1607" y="3761"/>
                    <a:pt x="1828" y="3011"/>
                    <a:pt x="2033" y="2262"/>
                  </a:cubicBezTo>
                  <a:cubicBezTo>
                    <a:pt x="2239" y="1512"/>
                    <a:pt x="2439" y="758"/>
                    <a:pt x="2625"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4005990" y="2887752"/>
              <a:ext cx="104131" cy="504031"/>
            </a:xfrm>
            <a:custGeom>
              <a:rect b="b" l="l" r="r" t="t"/>
              <a:pathLst>
                <a:path extrusionOk="0" h="12038" w="2487">
                  <a:moveTo>
                    <a:pt x="2486" y="1"/>
                  </a:moveTo>
                  <a:lnTo>
                    <a:pt x="2486" y="1"/>
                  </a:lnTo>
                  <a:cubicBezTo>
                    <a:pt x="1358" y="1438"/>
                    <a:pt x="0" y="12037"/>
                    <a:pt x="0" y="12037"/>
                  </a:cubicBezTo>
                  <a:lnTo>
                    <a:pt x="639" y="11911"/>
                  </a:lnTo>
                  <a:cubicBezTo>
                    <a:pt x="639" y="10246"/>
                    <a:pt x="2486" y="1"/>
                    <a:pt x="2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3919066" y="3371900"/>
              <a:ext cx="409530" cy="364981"/>
            </a:xfrm>
            <a:custGeom>
              <a:rect b="b" l="l" r="r" t="t"/>
              <a:pathLst>
                <a:path extrusionOk="0" h="8717" w="9781">
                  <a:moveTo>
                    <a:pt x="7412" y="1"/>
                  </a:moveTo>
                  <a:lnTo>
                    <a:pt x="2076" y="384"/>
                  </a:lnTo>
                  <a:cubicBezTo>
                    <a:pt x="2076" y="384"/>
                    <a:pt x="1" y="6292"/>
                    <a:pt x="1047" y="7630"/>
                  </a:cubicBezTo>
                  <a:cubicBezTo>
                    <a:pt x="1626" y="8372"/>
                    <a:pt x="3370" y="8717"/>
                    <a:pt x="5052" y="8717"/>
                  </a:cubicBezTo>
                  <a:cubicBezTo>
                    <a:pt x="6403" y="8717"/>
                    <a:pt x="7715" y="8494"/>
                    <a:pt x="8351" y="8075"/>
                  </a:cubicBezTo>
                  <a:cubicBezTo>
                    <a:pt x="9780" y="7133"/>
                    <a:pt x="8469" y="1438"/>
                    <a:pt x="7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4013737" y="3379688"/>
              <a:ext cx="211402" cy="24661"/>
            </a:xfrm>
            <a:custGeom>
              <a:rect b="b" l="l" r="r" t="t"/>
              <a:pathLst>
                <a:path extrusionOk="0" h="589" w="5049">
                  <a:moveTo>
                    <a:pt x="5037" y="0"/>
                  </a:moveTo>
                  <a:cubicBezTo>
                    <a:pt x="4855" y="13"/>
                    <a:pt x="589" y="257"/>
                    <a:pt x="1" y="423"/>
                  </a:cubicBezTo>
                  <a:lnTo>
                    <a:pt x="48" y="589"/>
                  </a:lnTo>
                  <a:cubicBezTo>
                    <a:pt x="620" y="427"/>
                    <a:pt x="5006" y="175"/>
                    <a:pt x="5048" y="170"/>
                  </a:cubicBezTo>
                  <a:lnTo>
                    <a:pt x="50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6" name="Google Shape;2396;p54"/>
          <p:cNvSpPr txBox="1"/>
          <p:nvPr/>
        </p:nvSpPr>
        <p:spPr>
          <a:xfrm>
            <a:off x="678750" y="3785075"/>
            <a:ext cx="723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Inference</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1 bill having 10000 bottles of bisleri 250ml : </a:t>
            </a:r>
            <a:r>
              <a:rPr b="1" lang="en">
                <a:latin typeface="Barlow"/>
                <a:ea typeface="Barlow"/>
                <a:cs typeface="Barlow"/>
                <a:sym typeface="Barlow"/>
              </a:rPr>
              <a:t>Bought by SNU for Convocation ceremony</a:t>
            </a:r>
            <a:endParaRPr b="1">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Multiple bills having exact 1280 Nescafe Coffee Sachets: </a:t>
            </a:r>
            <a:r>
              <a:rPr b="1" lang="en">
                <a:latin typeface="Barlow"/>
                <a:ea typeface="Barlow"/>
                <a:cs typeface="Barlow"/>
                <a:sym typeface="Barlow"/>
              </a:rPr>
              <a:t>full packs of qty 1280 bought by students/ gym </a:t>
            </a:r>
            <a:r>
              <a:rPr b="1" lang="en">
                <a:latin typeface="Barlow"/>
                <a:ea typeface="Barlow"/>
                <a:cs typeface="Barlow"/>
                <a:sym typeface="Barlow"/>
              </a:rPr>
              <a:t>enthusiasts</a:t>
            </a:r>
            <a:r>
              <a:rPr b="1" lang="en">
                <a:latin typeface="Barlow"/>
                <a:ea typeface="Barlow"/>
                <a:cs typeface="Barlow"/>
                <a:sym typeface="Barlow"/>
              </a:rPr>
              <a:t>.</a:t>
            </a:r>
            <a:endParaRPr b="1">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p:txBody>
      </p:sp>
      <p:pic>
        <p:nvPicPr>
          <p:cNvPr id="2397" name="Google Shape;2397;p54"/>
          <p:cNvPicPr preferRelativeResize="0"/>
          <p:nvPr/>
        </p:nvPicPr>
        <p:blipFill>
          <a:blip r:embed="rId3">
            <a:alphaModFix/>
          </a:blip>
          <a:stretch>
            <a:fillRect/>
          </a:stretch>
        </p:blipFill>
        <p:spPr>
          <a:xfrm>
            <a:off x="2154075" y="994138"/>
            <a:ext cx="4506348" cy="2598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01" name="Shape 2401"/>
        <p:cNvGrpSpPr/>
        <p:nvPr/>
      </p:nvGrpSpPr>
      <p:grpSpPr>
        <a:xfrm>
          <a:off x="0" y="0"/>
          <a:ext cx="0" cy="0"/>
          <a:chOff x="0" y="0"/>
          <a:chExt cx="0" cy="0"/>
        </a:xfrm>
      </p:grpSpPr>
      <p:sp>
        <p:nvSpPr>
          <p:cNvPr id="2402" name="Google Shape;2402;p55"/>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Data Analysis : Inference</a:t>
            </a:r>
            <a:endParaRPr b="0">
              <a:solidFill>
                <a:srgbClr val="2A2929"/>
              </a:solidFill>
            </a:endParaRPr>
          </a:p>
        </p:txBody>
      </p:sp>
      <p:grpSp>
        <p:nvGrpSpPr>
          <p:cNvPr id="2403" name="Google Shape;2403;p55"/>
          <p:cNvGrpSpPr/>
          <p:nvPr/>
        </p:nvGrpSpPr>
        <p:grpSpPr>
          <a:xfrm>
            <a:off x="7916563" y="1679932"/>
            <a:ext cx="1029419" cy="2830108"/>
            <a:chOff x="3492988" y="1847857"/>
            <a:chExt cx="1029419" cy="2830108"/>
          </a:xfrm>
        </p:grpSpPr>
        <p:sp>
          <p:nvSpPr>
            <p:cNvPr id="2404" name="Google Shape;2404;p55"/>
            <p:cNvSpPr/>
            <p:nvPr/>
          </p:nvSpPr>
          <p:spPr>
            <a:xfrm>
              <a:off x="3492988" y="4535229"/>
              <a:ext cx="245316" cy="52170"/>
            </a:xfrm>
            <a:custGeom>
              <a:rect b="b" l="l" r="r" t="t"/>
              <a:pathLst>
                <a:path extrusionOk="0" h="1246" w="5859">
                  <a:moveTo>
                    <a:pt x="3117" y="1"/>
                  </a:moveTo>
                  <a:cubicBezTo>
                    <a:pt x="3117" y="1"/>
                    <a:pt x="512" y="631"/>
                    <a:pt x="128" y="1058"/>
                  </a:cubicBezTo>
                  <a:cubicBezTo>
                    <a:pt x="1" y="1198"/>
                    <a:pt x="595" y="1245"/>
                    <a:pt x="1444" y="1245"/>
                  </a:cubicBezTo>
                  <a:cubicBezTo>
                    <a:pt x="3142" y="1245"/>
                    <a:pt x="5859" y="1058"/>
                    <a:pt x="5859" y="1058"/>
                  </a:cubicBezTo>
                  <a:lnTo>
                    <a:pt x="31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5"/>
            <p:cNvSpPr/>
            <p:nvPr/>
          </p:nvSpPr>
          <p:spPr>
            <a:xfrm>
              <a:off x="4045810" y="4587107"/>
              <a:ext cx="189587" cy="90858"/>
            </a:xfrm>
            <a:custGeom>
              <a:rect b="b" l="l" r="r" t="t"/>
              <a:pathLst>
                <a:path extrusionOk="0" h="2170" w="4528">
                  <a:moveTo>
                    <a:pt x="4527" y="0"/>
                  </a:moveTo>
                  <a:lnTo>
                    <a:pt x="1" y="924"/>
                  </a:lnTo>
                  <a:cubicBezTo>
                    <a:pt x="1" y="924"/>
                    <a:pt x="541" y="2170"/>
                    <a:pt x="1661" y="2170"/>
                  </a:cubicBezTo>
                  <a:cubicBezTo>
                    <a:pt x="2377" y="2170"/>
                    <a:pt x="3328" y="1662"/>
                    <a:pt x="45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5"/>
            <p:cNvSpPr/>
            <p:nvPr/>
          </p:nvSpPr>
          <p:spPr>
            <a:xfrm>
              <a:off x="3825736" y="2228752"/>
              <a:ext cx="356439" cy="506878"/>
            </a:xfrm>
            <a:custGeom>
              <a:rect b="b" l="l" r="r" t="t"/>
              <a:pathLst>
                <a:path extrusionOk="0" h="12106" w="8513">
                  <a:moveTo>
                    <a:pt x="8315" y="1"/>
                  </a:moveTo>
                  <a:lnTo>
                    <a:pt x="5552" y="2361"/>
                  </a:lnTo>
                  <a:lnTo>
                    <a:pt x="5055" y="6785"/>
                  </a:lnTo>
                  <a:cubicBezTo>
                    <a:pt x="5055" y="6785"/>
                    <a:pt x="2596" y="5286"/>
                    <a:pt x="1629" y="4922"/>
                  </a:cubicBezTo>
                  <a:cubicBezTo>
                    <a:pt x="1601" y="4911"/>
                    <a:pt x="1572" y="4906"/>
                    <a:pt x="1544" y="4906"/>
                  </a:cubicBezTo>
                  <a:cubicBezTo>
                    <a:pt x="628" y="4906"/>
                    <a:pt x="0" y="10507"/>
                    <a:pt x="0" y="10507"/>
                  </a:cubicBezTo>
                  <a:lnTo>
                    <a:pt x="4689" y="12106"/>
                  </a:lnTo>
                  <a:lnTo>
                    <a:pt x="6851" y="11474"/>
                  </a:lnTo>
                  <a:lnTo>
                    <a:pt x="8512" y="3790"/>
                  </a:lnTo>
                  <a:lnTo>
                    <a:pt x="8315" y="1"/>
                  </a:ln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5"/>
            <p:cNvSpPr/>
            <p:nvPr/>
          </p:nvSpPr>
          <p:spPr>
            <a:xfrm>
              <a:off x="3814640" y="2430401"/>
              <a:ext cx="434946" cy="457388"/>
            </a:xfrm>
            <a:custGeom>
              <a:rect b="b" l="l" r="r" t="t"/>
              <a:pathLst>
                <a:path extrusionOk="0" h="10924" w="10388">
                  <a:moveTo>
                    <a:pt x="10388" y="0"/>
                  </a:moveTo>
                  <a:lnTo>
                    <a:pt x="9784" y="383"/>
                  </a:lnTo>
                  <a:cubicBezTo>
                    <a:pt x="9784" y="383"/>
                    <a:pt x="9220" y="1878"/>
                    <a:pt x="8470" y="3445"/>
                  </a:cubicBezTo>
                  <a:cubicBezTo>
                    <a:pt x="6826" y="3977"/>
                    <a:pt x="5665" y="4147"/>
                    <a:pt x="4854" y="4147"/>
                  </a:cubicBezTo>
                  <a:cubicBezTo>
                    <a:pt x="3433" y="4147"/>
                    <a:pt x="3083" y="3627"/>
                    <a:pt x="3083" y="3627"/>
                  </a:cubicBezTo>
                  <a:lnTo>
                    <a:pt x="4078" y="1235"/>
                  </a:lnTo>
                  <a:lnTo>
                    <a:pt x="3774" y="1062"/>
                  </a:lnTo>
                  <a:lnTo>
                    <a:pt x="2089" y="4851"/>
                  </a:lnTo>
                  <a:cubicBezTo>
                    <a:pt x="0" y="5955"/>
                    <a:pt x="1539" y="7991"/>
                    <a:pt x="1539" y="7991"/>
                  </a:cubicBezTo>
                  <a:lnTo>
                    <a:pt x="7056" y="10924"/>
                  </a:lnTo>
                  <a:lnTo>
                    <a:pt x="9097" y="4254"/>
                  </a:lnTo>
                  <a:lnTo>
                    <a:pt x="8777" y="3627"/>
                  </a:lnTo>
                  <a:lnTo>
                    <a:pt x="10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5"/>
            <p:cNvSpPr/>
            <p:nvPr/>
          </p:nvSpPr>
          <p:spPr>
            <a:xfrm>
              <a:off x="3856093" y="1847857"/>
              <a:ext cx="489502" cy="496620"/>
            </a:xfrm>
            <a:custGeom>
              <a:rect b="b" l="l" r="r" t="t"/>
              <a:pathLst>
                <a:path extrusionOk="0" h="11861" w="11691">
                  <a:moveTo>
                    <a:pt x="2930" y="1"/>
                  </a:moveTo>
                  <a:cubicBezTo>
                    <a:pt x="2587" y="1"/>
                    <a:pt x="2214" y="277"/>
                    <a:pt x="1880" y="1127"/>
                  </a:cubicBezTo>
                  <a:cubicBezTo>
                    <a:pt x="920" y="3553"/>
                    <a:pt x="1" y="7721"/>
                    <a:pt x="1161" y="9500"/>
                  </a:cubicBezTo>
                  <a:cubicBezTo>
                    <a:pt x="1161" y="9500"/>
                    <a:pt x="920" y="8269"/>
                    <a:pt x="1023" y="7618"/>
                  </a:cubicBezTo>
                  <a:lnTo>
                    <a:pt x="1023" y="7618"/>
                  </a:lnTo>
                  <a:cubicBezTo>
                    <a:pt x="1023" y="7619"/>
                    <a:pt x="1023" y="9501"/>
                    <a:pt x="2188" y="10456"/>
                  </a:cubicBezTo>
                  <a:cubicBezTo>
                    <a:pt x="3348" y="11415"/>
                    <a:pt x="5574" y="11861"/>
                    <a:pt x="5574" y="11861"/>
                  </a:cubicBezTo>
                  <a:lnTo>
                    <a:pt x="6966" y="11218"/>
                  </a:lnTo>
                  <a:cubicBezTo>
                    <a:pt x="6966" y="11218"/>
                    <a:pt x="9434" y="10183"/>
                    <a:pt x="10562" y="8542"/>
                  </a:cubicBezTo>
                  <a:cubicBezTo>
                    <a:pt x="11691" y="6900"/>
                    <a:pt x="11347" y="5535"/>
                    <a:pt x="9469" y="3210"/>
                  </a:cubicBezTo>
                  <a:cubicBezTo>
                    <a:pt x="8126" y="1549"/>
                    <a:pt x="6223" y="307"/>
                    <a:pt x="5059" y="307"/>
                  </a:cubicBezTo>
                  <a:cubicBezTo>
                    <a:pt x="4594" y="307"/>
                    <a:pt x="4247" y="504"/>
                    <a:pt x="4101" y="952"/>
                  </a:cubicBezTo>
                  <a:cubicBezTo>
                    <a:pt x="4101" y="952"/>
                    <a:pt x="3566" y="1"/>
                    <a:pt x="2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5"/>
            <p:cNvSpPr/>
            <p:nvPr/>
          </p:nvSpPr>
          <p:spPr>
            <a:xfrm>
              <a:off x="3906798" y="2183532"/>
              <a:ext cx="69672" cy="86001"/>
            </a:xfrm>
            <a:custGeom>
              <a:rect b="b" l="l" r="r" t="t"/>
              <a:pathLst>
                <a:path extrusionOk="0" h="2054" w="1664">
                  <a:moveTo>
                    <a:pt x="628" y="0"/>
                  </a:moveTo>
                  <a:cubicBezTo>
                    <a:pt x="526" y="0"/>
                    <a:pt x="421" y="37"/>
                    <a:pt x="321" y="134"/>
                  </a:cubicBezTo>
                  <a:cubicBezTo>
                    <a:pt x="0" y="446"/>
                    <a:pt x="682" y="2054"/>
                    <a:pt x="1279" y="2054"/>
                  </a:cubicBezTo>
                  <a:cubicBezTo>
                    <a:pt x="1416" y="2054"/>
                    <a:pt x="1548" y="1969"/>
                    <a:pt x="1663" y="1764"/>
                  </a:cubicBezTo>
                  <a:lnTo>
                    <a:pt x="1205" y="323"/>
                  </a:lnTo>
                  <a:cubicBezTo>
                    <a:pt x="1205" y="323"/>
                    <a:pt x="931" y="0"/>
                    <a:pt x="628" y="0"/>
                  </a:cubicBezTo>
                  <a:close/>
                </a:path>
              </a:pathLst>
            </a:custGeom>
            <a:solidFill>
              <a:srgbClr val="F0A4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5"/>
            <p:cNvSpPr/>
            <p:nvPr/>
          </p:nvSpPr>
          <p:spPr>
            <a:xfrm>
              <a:off x="3939918" y="1941521"/>
              <a:ext cx="277096" cy="433396"/>
            </a:xfrm>
            <a:custGeom>
              <a:rect b="b" l="l" r="r" t="t"/>
              <a:pathLst>
                <a:path extrusionOk="0" h="10351" w="6618">
                  <a:moveTo>
                    <a:pt x="2055" y="1"/>
                  </a:moveTo>
                  <a:cubicBezTo>
                    <a:pt x="1909" y="1"/>
                    <a:pt x="1823" y="10"/>
                    <a:pt x="1823" y="10"/>
                  </a:cubicBezTo>
                  <a:lnTo>
                    <a:pt x="465" y="1573"/>
                  </a:lnTo>
                  <a:cubicBezTo>
                    <a:pt x="465" y="1573"/>
                    <a:pt x="0" y="4766"/>
                    <a:pt x="268" y="6629"/>
                  </a:cubicBezTo>
                  <a:cubicBezTo>
                    <a:pt x="532" y="8491"/>
                    <a:pt x="2359" y="9987"/>
                    <a:pt x="3457" y="10350"/>
                  </a:cubicBezTo>
                  <a:cubicBezTo>
                    <a:pt x="5253" y="9055"/>
                    <a:pt x="6618" y="7425"/>
                    <a:pt x="5920" y="3534"/>
                  </a:cubicBezTo>
                  <a:cubicBezTo>
                    <a:pt x="5332" y="260"/>
                    <a:pt x="2833" y="1"/>
                    <a:pt x="2055"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5"/>
            <p:cNvSpPr/>
            <p:nvPr/>
          </p:nvSpPr>
          <p:spPr>
            <a:xfrm>
              <a:off x="3623458" y="2870585"/>
              <a:ext cx="898949" cy="1753641"/>
            </a:xfrm>
            <a:custGeom>
              <a:rect b="b" l="l" r="r" t="t"/>
              <a:pathLst>
                <a:path extrusionOk="0" h="41883" w="21470">
                  <a:moveTo>
                    <a:pt x="8533" y="1"/>
                  </a:moveTo>
                  <a:cubicBezTo>
                    <a:pt x="8533" y="1"/>
                    <a:pt x="7298" y="2657"/>
                    <a:pt x="6172" y="6741"/>
                  </a:cubicBezTo>
                  <a:cubicBezTo>
                    <a:pt x="5052" y="10822"/>
                    <a:pt x="1" y="39758"/>
                    <a:pt x="1" y="39758"/>
                  </a:cubicBezTo>
                  <a:cubicBezTo>
                    <a:pt x="1182" y="41163"/>
                    <a:pt x="5214" y="41882"/>
                    <a:pt x="9230" y="41882"/>
                  </a:cubicBezTo>
                  <a:cubicBezTo>
                    <a:pt x="11935" y="41882"/>
                    <a:pt x="14633" y="41556"/>
                    <a:pt x="16449" y="40894"/>
                  </a:cubicBezTo>
                  <a:cubicBezTo>
                    <a:pt x="17250" y="38838"/>
                    <a:pt x="16765" y="14531"/>
                    <a:pt x="16765" y="14531"/>
                  </a:cubicBezTo>
                  <a:cubicBezTo>
                    <a:pt x="21469" y="7298"/>
                    <a:pt x="13663" y="411"/>
                    <a:pt x="13663" y="411"/>
                  </a:cubicBezTo>
                  <a:lnTo>
                    <a:pt x="85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5"/>
            <p:cNvSpPr/>
            <p:nvPr/>
          </p:nvSpPr>
          <p:spPr>
            <a:xfrm>
              <a:off x="3907677" y="2870585"/>
              <a:ext cx="375951" cy="198924"/>
            </a:xfrm>
            <a:custGeom>
              <a:rect b="b" l="l" r="r" t="t"/>
              <a:pathLst>
                <a:path extrusionOk="0" h="4751" w="8979">
                  <a:moveTo>
                    <a:pt x="1745" y="1"/>
                  </a:moveTo>
                  <a:cubicBezTo>
                    <a:pt x="1745" y="1"/>
                    <a:pt x="916" y="1780"/>
                    <a:pt x="0" y="4669"/>
                  </a:cubicBezTo>
                  <a:cubicBezTo>
                    <a:pt x="510" y="4725"/>
                    <a:pt x="1010" y="4750"/>
                    <a:pt x="1498" y="4750"/>
                  </a:cubicBezTo>
                  <a:cubicBezTo>
                    <a:pt x="4746" y="4750"/>
                    <a:pt x="7441" y="3623"/>
                    <a:pt x="8978" y="2806"/>
                  </a:cubicBezTo>
                  <a:cubicBezTo>
                    <a:pt x="7897" y="1311"/>
                    <a:pt x="6875" y="411"/>
                    <a:pt x="6875" y="411"/>
                  </a:cubicBezTo>
                  <a:lnTo>
                    <a:pt x="17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5"/>
            <p:cNvSpPr/>
            <p:nvPr/>
          </p:nvSpPr>
          <p:spPr>
            <a:xfrm>
              <a:off x="3742915" y="2216694"/>
              <a:ext cx="85457" cy="520109"/>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5"/>
            <p:cNvSpPr/>
            <p:nvPr/>
          </p:nvSpPr>
          <p:spPr>
            <a:xfrm>
              <a:off x="3824061" y="2577575"/>
              <a:ext cx="127243" cy="92114"/>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5"/>
            <p:cNvSpPr/>
            <p:nvPr/>
          </p:nvSpPr>
          <p:spPr>
            <a:xfrm>
              <a:off x="3819916" y="2479682"/>
              <a:ext cx="86964" cy="107397"/>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5"/>
            <p:cNvSpPr/>
            <p:nvPr/>
          </p:nvSpPr>
          <p:spPr>
            <a:xfrm>
              <a:off x="3809030" y="2394224"/>
              <a:ext cx="86252" cy="98520"/>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5"/>
            <p:cNvSpPr/>
            <p:nvPr/>
          </p:nvSpPr>
          <p:spPr>
            <a:xfrm>
              <a:off x="3799106" y="2311823"/>
              <a:ext cx="63224" cy="114808"/>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5"/>
            <p:cNvSpPr/>
            <p:nvPr/>
          </p:nvSpPr>
          <p:spPr>
            <a:xfrm>
              <a:off x="3779929" y="2243030"/>
              <a:ext cx="52672" cy="92868"/>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5"/>
            <p:cNvSpPr/>
            <p:nvPr/>
          </p:nvSpPr>
          <p:spPr>
            <a:xfrm>
              <a:off x="3758952" y="2190525"/>
              <a:ext cx="36678" cy="7318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5"/>
            <p:cNvSpPr/>
            <p:nvPr/>
          </p:nvSpPr>
          <p:spPr>
            <a:xfrm>
              <a:off x="3678267" y="2194879"/>
              <a:ext cx="69337" cy="38269"/>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5"/>
            <p:cNvSpPr/>
            <p:nvPr/>
          </p:nvSpPr>
          <p:spPr>
            <a:xfrm>
              <a:off x="3677681" y="2261369"/>
              <a:ext cx="93705" cy="40781"/>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5"/>
            <p:cNvSpPr/>
            <p:nvPr/>
          </p:nvSpPr>
          <p:spPr>
            <a:xfrm>
              <a:off x="3693633" y="2331670"/>
              <a:ext cx="94249" cy="50328"/>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5"/>
            <p:cNvSpPr/>
            <p:nvPr/>
          </p:nvSpPr>
          <p:spPr>
            <a:xfrm>
              <a:off x="3678016" y="2401007"/>
              <a:ext cx="125945" cy="59330"/>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5"/>
            <p:cNvSpPr/>
            <p:nvPr/>
          </p:nvSpPr>
          <p:spPr>
            <a:xfrm>
              <a:off x="3698867" y="2488852"/>
              <a:ext cx="115980" cy="58744"/>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5"/>
            <p:cNvSpPr/>
            <p:nvPr/>
          </p:nvSpPr>
          <p:spPr>
            <a:xfrm>
              <a:off x="3655656" y="2563591"/>
              <a:ext cx="165135" cy="59665"/>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5"/>
            <p:cNvSpPr/>
            <p:nvPr/>
          </p:nvSpPr>
          <p:spPr>
            <a:xfrm>
              <a:off x="3678685" y="2623130"/>
              <a:ext cx="146880" cy="57153"/>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5"/>
            <p:cNvSpPr/>
            <p:nvPr/>
          </p:nvSpPr>
          <p:spPr>
            <a:xfrm>
              <a:off x="3591385" y="2374880"/>
              <a:ext cx="190927" cy="24971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5"/>
            <p:cNvSpPr/>
            <p:nvPr/>
          </p:nvSpPr>
          <p:spPr>
            <a:xfrm>
              <a:off x="3814808" y="2555928"/>
              <a:ext cx="124480" cy="124354"/>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5"/>
            <p:cNvSpPr/>
            <p:nvPr/>
          </p:nvSpPr>
          <p:spPr>
            <a:xfrm>
              <a:off x="3907677" y="2587038"/>
              <a:ext cx="134403" cy="13419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rgbClr val="F147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5"/>
            <p:cNvSpPr/>
            <p:nvPr/>
          </p:nvSpPr>
          <p:spPr>
            <a:xfrm>
              <a:off x="3665119" y="2608141"/>
              <a:ext cx="428330" cy="608329"/>
            </a:xfrm>
            <a:custGeom>
              <a:rect b="b" l="l" r="r" t="t"/>
              <a:pathLst>
                <a:path extrusionOk="0" h="14529" w="10230">
                  <a:moveTo>
                    <a:pt x="3604" y="1"/>
                  </a:moveTo>
                  <a:cubicBezTo>
                    <a:pt x="2404" y="1"/>
                    <a:pt x="1574" y="100"/>
                    <a:pt x="1574" y="100"/>
                  </a:cubicBezTo>
                  <a:cubicBezTo>
                    <a:pt x="1574" y="100"/>
                    <a:pt x="2174" y="2145"/>
                    <a:pt x="3035" y="4816"/>
                  </a:cubicBezTo>
                  <a:cubicBezTo>
                    <a:pt x="1824" y="6312"/>
                    <a:pt x="0" y="13316"/>
                    <a:pt x="0" y="13316"/>
                  </a:cubicBezTo>
                  <a:cubicBezTo>
                    <a:pt x="2289" y="14391"/>
                    <a:pt x="7427" y="14529"/>
                    <a:pt x="7427" y="14529"/>
                  </a:cubicBezTo>
                  <a:lnTo>
                    <a:pt x="8686" y="14205"/>
                  </a:lnTo>
                  <a:lnTo>
                    <a:pt x="9709" y="14529"/>
                  </a:lnTo>
                  <a:lnTo>
                    <a:pt x="8359" y="6679"/>
                  </a:lnTo>
                  <a:lnTo>
                    <a:pt x="8501" y="6269"/>
                  </a:lnTo>
                  <a:cubicBezTo>
                    <a:pt x="8501" y="6269"/>
                    <a:pt x="9108" y="4536"/>
                    <a:pt x="10230" y="1501"/>
                  </a:cubicBezTo>
                  <a:cubicBezTo>
                    <a:pt x="8288" y="245"/>
                    <a:pt x="5489" y="1"/>
                    <a:pt x="36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5"/>
            <p:cNvSpPr/>
            <p:nvPr/>
          </p:nvSpPr>
          <p:spPr>
            <a:xfrm>
              <a:off x="3987651" y="2887752"/>
              <a:ext cx="40028" cy="310047"/>
            </a:xfrm>
            <a:custGeom>
              <a:rect b="b" l="l" r="r" t="t"/>
              <a:pathLst>
                <a:path extrusionOk="0" h="7405" w="956">
                  <a:moveTo>
                    <a:pt x="0" y="1"/>
                  </a:moveTo>
                  <a:cubicBezTo>
                    <a:pt x="48" y="620"/>
                    <a:pt x="111" y="1240"/>
                    <a:pt x="174" y="1860"/>
                  </a:cubicBezTo>
                  <a:cubicBezTo>
                    <a:pt x="241" y="2480"/>
                    <a:pt x="320" y="3095"/>
                    <a:pt x="395" y="3715"/>
                  </a:cubicBezTo>
                  <a:cubicBezTo>
                    <a:pt x="482" y="4330"/>
                    <a:pt x="561" y="4946"/>
                    <a:pt x="651" y="5562"/>
                  </a:cubicBezTo>
                  <a:cubicBezTo>
                    <a:pt x="746" y="6177"/>
                    <a:pt x="841" y="6793"/>
                    <a:pt x="955" y="7405"/>
                  </a:cubicBezTo>
                  <a:cubicBezTo>
                    <a:pt x="912" y="6785"/>
                    <a:pt x="849" y="6165"/>
                    <a:pt x="782" y="5545"/>
                  </a:cubicBezTo>
                  <a:cubicBezTo>
                    <a:pt x="718" y="4926"/>
                    <a:pt x="636" y="4310"/>
                    <a:pt x="565" y="3691"/>
                  </a:cubicBezTo>
                  <a:cubicBezTo>
                    <a:pt x="478" y="3075"/>
                    <a:pt x="399" y="2460"/>
                    <a:pt x="308" y="1844"/>
                  </a:cubicBezTo>
                  <a:cubicBezTo>
                    <a:pt x="214" y="1228"/>
                    <a:pt x="119" y="613"/>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5"/>
            <p:cNvSpPr/>
            <p:nvPr/>
          </p:nvSpPr>
          <p:spPr>
            <a:xfrm>
              <a:off x="3935564" y="2631504"/>
              <a:ext cx="79720" cy="584966"/>
            </a:xfrm>
            <a:custGeom>
              <a:rect b="b" l="l" r="r" t="t"/>
              <a:pathLst>
                <a:path extrusionOk="0" h="13971" w="1904">
                  <a:moveTo>
                    <a:pt x="1904" y="0"/>
                  </a:moveTo>
                  <a:lnTo>
                    <a:pt x="1880" y="79"/>
                  </a:lnTo>
                  <a:cubicBezTo>
                    <a:pt x="1552" y="1152"/>
                    <a:pt x="1237" y="2230"/>
                    <a:pt x="924" y="3307"/>
                  </a:cubicBezTo>
                  <a:cubicBezTo>
                    <a:pt x="763" y="3844"/>
                    <a:pt x="617" y="4385"/>
                    <a:pt x="463" y="4925"/>
                  </a:cubicBezTo>
                  <a:lnTo>
                    <a:pt x="6" y="6543"/>
                  </a:lnTo>
                  <a:lnTo>
                    <a:pt x="1" y="6559"/>
                  </a:lnTo>
                  <a:lnTo>
                    <a:pt x="1" y="6578"/>
                  </a:lnTo>
                  <a:lnTo>
                    <a:pt x="226" y="8425"/>
                  </a:lnTo>
                  <a:cubicBezTo>
                    <a:pt x="305" y="9046"/>
                    <a:pt x="376" y="9661"/>
                    <a:pt x="459" y="10277"/>
                  </a:cubicBezTo>
                  <a:lnTo>
                    <a:pt x="704" y="12128"/>
                  </a:lnTo>
                  <a:cubicBezTo>
                    <a:pt x="791" y="12743"/>
                    <a:pt x="873" y="13359"/>
                    <a:pt x="968" y="13971"/>
                  </a:cubicBezTo>
                  <a:cubicBezTo>
                    <a:pt x="913" y="13350"/>
                    <a:pt x="850" y="12735"/>
                    <a:pt x="791" y="12115"/>
                  </a:cubicBezTo>
                  <a:lnTo>
                    <a:pt x="593" y="10261"/>
                  </a:lnTo>
                  <a:cubicBezTo>
                    <a:pt x="530" y="9645"/>
                    <a:pt x="456" y="9026"/>
                    <a:pt x="384" y="8410"/>
                  </a:cubicBezTo>
                  <a:lnTo>
                    <a:pt x="173" y="6568"/>
                  </a:lnTo>
                  <a:lnTo>
                    <a:pt x="173" y="6568"/>
                  </a:lnTo>
                  <a:lnTo>
                    <a:pt x="613" y="4968"/>
                  </a:lnTo>
                  <a:cubicBezTo>
                    <a:pt x="759" y="4423"/>
                    <a:pt x="913" y="3887"/>
                    <a:pt x="1055" y="3343"/>
                  </a:cubicBezTo>
                  <a:cubicBezTo>
                    <a:pt x="1336" y="2285"/>
                    <a:pt x="1613" y="1231"/>
                    <a:pt x="1883" y="170"/>
                  </a:cubicBezTo>
                  <a:lnTo>
                    <a:pt x="1883" y="170"/>
                  </a:lnTo>
                  <a:lnTo>
                    <a:pt x="1891" y="481"/>
                  </a:lnTo>
                  <a:lnTo>
                    <a:pt x="1904" y="87"/>
                  </a:lnTo>
                  <a:lnTo>
                    <a:pt x="1904" y="87"/>
                  </a:lnTo>
                  <a:cubicBezTo>
                    <a:pt x="1904" y="87"/>
                    <a:pt x="1904" y="87"/>
                    <a:pt x="1904" y="86"/>
                  </a:cubicBezTo>
                  <a:lnTo>
                    <a:pt x="1904" y="86"/>
                  </a:lnTo>
                  <a:lnTo>
                    <a:pt x="1904" y="86"/>
                  </a:lnTo>
                  <a:lnTo>
                    <a:pt x="1904" y="83"/>
                  </a:lnTo>
                  <a:lnTo>
                    <a:pt x="19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5"/>
            <p:cNvSpPr/>
            <p:nvPr/>
          </p:nvSpPr>
          <p:spPr>
            <a:xfrm>
              <a:off x="4154381" y="2944444"/>
              <a:ext cx="75073" cy="431303"/>
            </a:xfrm>
            <a:custGeom>
              <a:rect b="b" l="l" r="r" t="t"/>
              <a:pathLst>
                <a:path extrusionOk="0" h="10301" w="1793">
                  <a:moveTo>
                    <a:pt x="356" y="0"/>
                  </a:moveTo>
                  <a:lnTo>
                    <a:pt x="0" y="198"/>
                  </a:lnTo>
                  <a:cubicBezTo>
                    <a:pt x="87" y="446"/>
                    <a:pt x="1015" y="8221"/>
                    <a:pt x="1220" y="10301"/>
                  </a:cubicBezTo>
                  <a:lnTo>
                    <a:pt x="1792" y="10301"/>
                  </a:lnTo>
                  <a:cubicBezTo>
                    <a:pt x="1792" y="10301"/>
                    <a:pt x="723" y="1090"/>
                    <a:pt x="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5"/>
            <p:cNvSpPr/>
            <p:nvPr/>
          </p:nvSpPr>
          <p:spPr>
            <a:xfrm>
              <a:off x="3731024" y="2388698"/>
              <a:ext cx="671092" cy="657401"/>
            </a:xfrm>
            <a:custGeom>
              <a:rect b="b" l="l" r="r" t="t"/>
              <a:pathLst>
                <a:path extrusionOk="0" h="15701" w="16028">
                  <a:moveTo>
                    <a:pt x="14760" y="1"/>
                  </a:moveTo>
                  <a:cubicBezTo>
                    <a:pt x="13525" y="1"/>
                    <a:pt x="10541" y="2231"/>
                    <a:pt x="10541" y="2231"/>
                  </a:cubicBezTo>
                  <a:lnTo>
                    <a:pt x="10486" y="2334"/>
                  </a:lnTo>
                  <a:cubicBezTo>
                    <a:pt x="10486" y="2334"/>
                    <a:pt x="9827" y="5854"/>
                    <a:pt x="9894" y="5925"/>
                  </a:cubicBezTo>
                  <a:cubicBezTo>
                    <a:pt x="9962" y="5992"/>
                    <a:pt x="9053" y="11920"/>
                    <a:pt x="9053" y="11920"/>
                  </a:cubicBezTo>
                  <a:lnTo>
                    <a:pt x="3536" y="8987"/>
                  </a:lnTo>
                  <a:cubicBezTo>
                    <a:pt x="3536" y="8987"/>
                    <a:pt x="2787" y="7855"/>
                    <a:pt x="2467" y="7535"/>
                  </a:cubicBezTo>
                  <a:cubicBezTo>
                    <a:pt x="2229" y="7300"/>
                    <a:pt x="1879" y="6658"/>
                    <a:pt x="1716" y="6658"/>
                  </a:cubicBezTo>
                  <a:cubicBezTo>
                    <a:pt x="1660" y="6658"/>
                    <a:pt x="1627" y="6733"/>
                    <a:pt x="1627" y="6924"/>
                  </a:cubicBezTo>
                  <a:cubicBezTo>
                    <a:pt x="1627" y="7674"/>
                    <a:pt x="2262" y="8286"/>
                    <a:pt x="2262" y="8286"/>
                  </a:cubicBezTo>
                  <a:cubicBezTo>
                    <a:pt x="2262" y="8286"/>
                    <a:pt x="1200" y="7752"/>
                    <a:pt x="600" y="7386"/>
                  </a:cubicBezTo>
                  <a:cubicBezTo>
                    <a:pt x="454" y="7296"/>
                    <a:pt x="343" y="7262"/>
                    <a:pt x="259" y="7262"/>
                  </a:cubicBezTo>
                  <a:cubicBezTo>
                    <a:pt x="0" y="7262"/>
                    <a:pt x="0" y="7587"/>
                    <a:pt x="0" y="7587"/>
                  </a:cubicBezTo>
                  <a:lnTo>
                    <a:pt x="399" y="8286"/>
                  </a:lnTo>
                  <a:cubicBezTo>
                    <a:pt x="399" y="8286"/>
                    <a:pt x="170" y="10479"/>
                    <a:pt x="734" y="10779"/>
                  </a:cubicBezTo>
                  <a:cubicBezTo>
                    <a:pt x="805" y="10817"/>
                    <a:pt x="900" y="10833"/>
                    <a:pt x="1011" y="10833"/>
                  </a:cubicBezTo>
                  <a:cubicBezTo>
                    <a:pt x="1784" y="10833"/>
                    <a:pt x="3359" y="10045"/>
                    <a:pt x="3359" y="10045"/>
                  </a:cubicBezTo>
                  <a:cubicBezTo>
                    <a:pt x="3359" y="10045"/>
                    <a:pt x="6718" y="13140"/>
                    <a:pt x="9977" y="15701"/>
                  </a:cubicBezTo>
                  <a:cubicBezTo>
                    <a:pt x="12104" y="12606"/>
                    <a:pt x="16027" y="404"/>
                    <a:pt x="14997" y="37"/>
                  </a:cubicBezTo>
                  <a:cubicBezTo>
                    <a:pt x="14928" y="12"/>
                    <a:pt x="14849" y="1"/>
                    <a:pt x="1476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5"/>
            <p:cNvSpPr/>
            <p:nvPr/>
          </p:nvSpPr>
          <p:spPr>
            <a:xfrm>
              <a:off x="4059041" y="2430401"/>
              <a:ext cx="190550" cy="457388"/>
            </a:xfrm>
            <a:custGeom>
              <a:rect b="b" l="l" r="r" t="t"/>
              <a:pathLst>
                <a:path extrusionOk="0" h="10924" w="4551">
                  <a:moveTo>
                    <a:pt x="4551" y="0"/>
                  </a:moveTo>
                  <a:lnTo>
                    <a:pt x="3947" y="383"/>
                  </a:lnTo>
                  <a:cubicBezTo>
                    <a:pt x="3947" y="383"/>
                    <a:pt x="3383" y="1878"/>
                    <a:pt x="2633" y="3445"/>
                  </a:cubicBezTo>
                  <a:cubicBezTo>
                    <a:pt x="2321" y="3548"/>
                    <a:pt x="2029" y="3634"/>
                    <a:pt x="1753" y="3709"/>
                  </a:cubicBezTo>
                  <a:lnTo>
                    <a:pt x="0" y="10277"/>
                  </a:lnTo>
                  <a:lnTo>
                    <a:pt x="1219" y="10924"/>
                  </a:lnTo>
                  <a:lnTo>
                    <a:pt x="3228" y="4188"/>
                  </a:lnTo>
                  <a:lnTo>
                    <a:pt x="2940" y="3627"/>
                  </a:lnTo>
                  <a:lnTo>
                    <a:pt x="45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5"/>
            <p:cNvSpPr/>
            <p:nvPr/>
          </p:nvSpPr>
          <p:spPr>
            <a:xfrm>
              <a:off x="4003981" y="1906392"/>
              <a:ext cx="247117" cy="211904"/>
            </a:xfrm>
            <a:custGeom>
              <a:rect b="b" l="l" r="r" t="t"/>
              <a:pathLst>
                <a:path extrusionOk="0" h="5061" w="5902">
                  <a:moveTo>
                    <a:pt x="1" y="0"/>
                  </a:moveTo>
                  <a:lnTo>
                    <a:pt x="1" y="1184"/>
                  </a:lnTo>
                  <a:cubicBezTo>
                    <a:pt x="1" y="1184"/>
                    <a:pt x="1047" y="3485"/>
                    <a:pt x="2381" y="3998"/>
                  </a:cubicBezTo>
                  <a:cubicBezTo>
                    <a:pt x="1560" y="3044"/>
                    <a:pt x="1616" y="2905"/>
                    <a:pt x="1616" y="2905"/>
                  </a:cubicBezTo>
                  <a:lnTo>
                    <a:pt x="1616" y="2905"/>
                  </a:lnTo>
                  <a:cubicBezTo>
                    <a:pt x="1616" y="2905"/>
                    <a:pt x="3615" y="5061"/>
                    <a:pt x="4746" y="5061"/>
                  </a:cubicBezTo>
                  <a:cubicBezTo>
                    <a:pt x="4755" y="5061"/>
                    <a:pt x="4764" y="5060"/>
                    <a:pt x="4773" y="5060"/>
                  </a:cubicBezTo>
                  <a:cubicBezTo>
                    <a:pt x="5902" y="5024"/>
                    <a:pt x="5115" y="3351"/>
                    <a:pt x="5115" y="3351"/>
                  </a:cubicBezTo>
                  <a:lnTo>
                    <a:pt x="2756" y="58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5"/>
            <p:cNvSpPr/>
            <p:nvPr/>
          </p:nvSpPr>
          <p:spPr>
            <a:xfrm>
              <a:off x="3910483" y="1919288"/>
              <a:ext cx="104801" cy="197082"/>
            </a:xfrm>
            <a:custGeom>
              <a:rect b="b" l="l" r="r" t="t"/>
              <a:pathLst>
                <a:path extrusionOk="0" h="4707" w="2503">
                  <a:moveTo>
                    <a:pt x="1366" y="0"/>
                  </a:moveTo>
                  <a:lnTo>
                    <a:pt x="443" y="1093"/>
                  </a:lnTo>
                  <a:lnTo>
                    <a:pt x="0" y="3485"/>
                  </a:lnTo>
                  <a:cubicBezTo>
                    <a:pt x="0" y="3485"/>
                    <a:pt x="339" y="4706"/>
                    <a:pt x="625" y="4706"/>
                  </a:cubicBezTo>
                  <a:cubicBezTo>
                    <a:pt x="725" y="4706"/>
                    <a:pt x="818" y="4557"/>
                    <a:pt x="889" y="4156"/>
                  </a:cubicBezTo>
                  <a:cubicBezTo>
                    <a:pt x="1161" y="2601"/>
                    <a:pt x="2503" y="1406"/>
                    <a:pt x="2503" y="1406"/>
                  </a:cubicBezTo>
                  <a:lnTo>
                    <a:pt x="2503" y="135"/>
                  </a:lnTo>
                  <a:lnTo>
                    <a:pt x="13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5"/>
            <p:cNvSpPr/>
            <p:nvPr/>
          </p:nvSpPr>
          <p:spPr>
            <a:xfrm>
              <a:off x="4173893" y="2107328"/>
              <a:ext cx="92281" cy="102707"/>
            </a:xfrm>
            <a:custGeom>
              <a:rect b="b" l="l" r="r" t="t"/>
              <a:pathLst>
                <a:path extrusionOk="0" h="2453" w="2204">
                  <a:moveTo>
                    <a:pt x="900" y="1"/>
                  </a:moveTo>
                  <a:cubicBezTo>
                    <a:pt x="341" y="1"/>
                    <a:pt x="0" y="636"/>
                    <a:pt x="0" y="636"/>
                  </a:cubicBezTo>
                  <a:lnTo>
                    <a:pt x="0" y="2210"/>
                  </a:lnTo>
                  <a:cubicBezTo>
                    <a:pt x="234" y="2380"/>
                    <a:pt x="458" y="2453"/>
                    <a:pt x="662" y="2453"/>
                  </a:cubicBezTo>
                  <a:cubicBezTo>
                    <a:pt x="1650" y="2453"/>
                    <a:pt x="2204" y="763"/>
                    <a:pt x="1468" y="214"/>
                  </a:cubicBezTo>
                  <a:cubicBezTo>
                    <a:pt x="1261" y="60"/>
                    <a:pt x="1070" y="1"/>
                    <a:pt x="900" y="1"/>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5"/>
            <p:cNvSpPr/>
            <p:nvPr/>
          </p:nvSpPr>
          <p:spPr>
            <a:xfrm>
              <a:off x="4042167" y="2244119"/>
              <a:ext cx="259133" cy="600751"/>
            </a:xfrm>
            <a:custGeom>
              <a:rect b="b" l="l" r="r" t="t"/>
              <a:pathLst>
                <a:path extrusionOk="0" h="14348" w="6189">
                  <a:moveTo>
                    <a:pt x="4761" y="1"/>
                  </a:moveTo>
                  <a:cubicBezTo>
                    <a:pt x="4007" y="1"/>
                    <a:pt x="2724" y="1489"/>
                    <a:pt x="2724" y="1489"/>
                  </a:cubicBezTo>
                  <a:cubicBezTo>
                    <a:pt x="2724" y="1489"/>
                    <a:pt x="924" y="3967"/>
                    <a:pt x="2187" y="5061"/>
                  </a:cubicBezTo>
                  <a:cubicBezTo>
                    <a:pt x="478" y="6327"/>
                    <a:pt x="1039" y="8442"/>
                    <a:pt x="1638" y="8478"/>
                  </a:cubicBezTo>
                  <a:cubicBezTo>
                    <a:pt x="1" y="10941"/>
                    <a:pt x="751" y="12413"/>
                    <a:pt x="1469" y="12582"/>
                  </a:cubicBezTo>
                  <a:lnTo>
                    <a:pt x="704" y="14225"/>
                  </a:lnTo>
                  <a:lnTo>
                    <a:pt x="1469" y="14225"/>
                  </a:lnTo>
                  <a:lnTo>
                    <a:pt x="1638" y="13404"/>
                  </a:lnTo>
                  <a:lnTo>
                    <a:pt x="1607" y="14347"/>
                  </a:lnTo>
                  <a:lnTo>
                    <a:pt x="1879" y="14347"/>
                  </a:lnTo>
                  <a:lnTo>
                    <a:pt x="1899" y="12618"/>
                  </a:lnTo>
                  <a:cubicBezTo>
                    <a:pt x="1899" y="12618"/>
                    <a:pt x="4551" y="9244"/>
                    <a:pt x="2602" y="8333"/>
                  </a:cubicBezTo>
                  <a:cubicBezTo>
                    <a:pt x="4137" y="6327"/>
                    <a:pt x="4259" y="5227"/>
                    <a:pt x="3146" y="5061"/>
                  </a:cubicBezTo>
                  <a:cubicBezTo>
                    <a:pt x="5061" y="3695"/>
                    <a:pt x="6189" y="684"/>
                    <a:pt x="4784" y="1"/>
                  </a:cubicBezTo>
                  <a:cubicBezTo>
                    <a:pt x="4776" y="1"/>
                    <a:pt x="4769" y="1"/>
                    <a:pt x="47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5"/>
            <p:cNvSpPr/>
            <p:nvPr/>
          </p:nvSpPr>
          <p:spPr>
            <a:xfrm>
              <a:off x="4008293" y="2133288"/>
              <a:ext cx="47816" cy="103000"/>
            </a:xfrm>
            <a:custGeom>
              <a:rect b="b" l="l" r="r" t="t"/>
              <a:pathLst>
                <a:path extrusionOk="0" h="2460" w="1142">
                  <a:moveTo>
                    <a:pt x="648" y="0"/>
                  </a:moveTo>
                  <a:cubicBezTo>
                    <a:pt x="648" y="575"/>
                    <a:pt x="692" y="1146"/>
                    <a:pt x="747" y="1717"/>
                  </a:cubicBezTo>
                  <a:lnTo>
                    <a:pt x="747" y="1717"/>
                  </a:lnTo>
                  <a:cubicBezTo>
                    <a:pt x="561" y="1668"/>
                    <a:pt x="375" y="1621"/>
                    <a:pt x="187" y="1575"/>
                  </a:cubicBezTo>
                  <a:lnTo>
                    <a:pt x="1" y="1532"/>
                  </a:lnTo>
                  <a:lnTo>
                    <a:pt x="99" y="1689"/>
                  </a:lnTo>
                  <a:cubicBezTo>
                    <a:pt x="222" y="1887"/>
                    <a:pt x="360" y="2060"/>
                    <a:pt x="529" y="2215"/>
                  </a:cubicBezTo>
                  <a:cubicBezTo>
                    <a:pt x="613" y="2289"/>
                    <a:pt x="708" y="2357"/>
                    <a:pt x="810" y="2404"/>
                  </a:cubicBezTo>
                  <a:cubicBezTo>
                    <a:pt x="880" y="2436"/>
                    <a:pt x="959" y="2459"/>
                    <a:pt x="1036" y="2459"/>
                  </a:cubicBezTo>
                  <a:cubicBezTo>
                    <a:pt x="1072" y="2459"/>
                    <a:pt x="1107" y="2454"/>
                    <a:pt x="1141" y="2443"/>
                  </a:cubicBezTo>
                  <a:lnTo>
                    <a:pt x="1141" y="2443"/>
                  </a:lnTo>
                  <a:cubicBezTo>
                    <a:pt x="1131" y="2444"/>
                    <a:pt x="1121" y="2444"/>
                    <a:pt x="1111" y="2444"/>
                  </a:cubicBezTo>
                  <a:cubicBezTo>
                    <a:pt x="1012" y="2444"/>
                    <a:pt x="920" y="2406"/>
                    <a:pt x="837" y="2352"/>
                  </a:cubicBezTo>
                  <a:cubicBezTo>
                    <a:pt x="750" y="2293"/>
                    <a:pt x="675" y="2218"/>
                    <a:pt x="604" y="2139"/>
                  </a:cubicBezTo>
                  <a:cubicBezTo>
                    <a:pt x="507" y="2028"/>
                    <a:pt x="419" y="1908"/>
                    <a:pt x="340" y="1785"/>
                  </a:cubicBezTo>
                  <a:lnTo>
                    <a:pt x="340" y="1785"/>
                  </a:lnTo>
                  <a:cubicBezTo>
                    <a:pt x="500" y="1830"/>
                    <a:pt x="661" y="1872"/>
                    <a:pt x="821" y="1914"/>
                  </a:cubicBezTo>
                  <a:lnTo>
                    <a:pt x="944" y="1946"/>
                  </a:lnTo>
                  <a:lnTo>
                    <a:pt x="928" y="1823"/>
                  </a:lnTo>
                  <a:cubicBezTo>
                    <a:pt x="861" y="1212"/>
                    <a:pt x="779" y="600"/>
                    <a:pt x="648"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5"/>
            <p:cNvSpPr/>
            <p:nvPr/>
          </p:nvSpPr>
          <p:spPr>
            <a:xfrm>
              <a:off x="4039696" y="2222807"/>
              <a:ext cx="72770" cy="45722"/>
            </a:xfrm>
            <a:custGeom>
              <a:rect b="b" l="l" r="r" t="t"/>
              <a:pathLst>
                <a:path extrusionOk="0" h="1092" w="1738">
                  <a:moveTo>
                    <a:pt x="1737" y="1"/>
                  </a:moveTo>
                  <a:lnTo>
                    <a:pt x="1737" y="1"/>
                  </a:lnTo>
                  <a:cubicBezTo>
                    <a:pt x="1634" y="159"/>
                    <a:pt x="1524" y="309"/>
                    <a:pt x="1406" y="447"/>
                  </a:cubicBezTo>
                  <a:cubicBezTo>
                    <a:pt x="1287" y="585"/>
                    <a:pt x="1160" y="711"/>
                    <a:pt x="1015" y="802"/>
                  </a:cubicBezTo>
                  <a:cubicBezTo>
                    <a:pt x="869" y="897"/>
                    <a:pt x="703" y="948"/>
                    <a:pt x="530" y="953"/>
                  </a:cubicBezTo>
                  <a:cubicBezTo>
                    <a:pt x="516" y="954"/>
                    <a:pt x="502" y="954"/>
                    <a:pt x="488" y="954"/>
                  </a:cubicBezTo>
                  <a:cubicBezTo>
                    <a:pt x="328" y="954"/>
                    <a:pt x="168" y="897"/>
                    <a:pt x="0" y="849"/>
                  </a:cubicBezTo>
                  <a:lnTo>
                    <a:pt x="0" y="849"/>
                  </a:lnTo>
                  <a:cubicBezTo>
                    <a:pt x="147" y="964"/>
                    <a:pt x="320" y="1071"/>
                    <a:pt x="526" y="1086"/>
                  </a:cubicBezTo>
                  <a:cubicBezTo>
                    <a:pt x="556" y="1090"/>
                    <a:pt x="587" y="1092"/>
                    <a:pt x="618" y="1092"/>
                  </a:cubicBezTo>
                  <a:cubicBezTo>
                    <a:pt x="788" y="1092"/>
                    <a:pt x="962" y="1038"/>
                    <a:pt x="1105" y="948"/>
                  </a:cubicBezTo>
                  <a:cubicBezTo>
                    <a:pt x="1275" y="838"/>
                    <a:pt x="1410" y="692"/>
                    <a:pt x="1516" y="526"/>
                  </a:cubicBezTo>
                  <a:cubicBezTo>
                    <a:pt x="1619" y="365"/>
                    <a:pt x="1697" y="186"/>
                    <a:pt x="1737" y="1"/>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5"/>
            <p:cNvSpPr/>
            <p:nvPr/>
          </p:nvSpPr>
          <p:spPr>
            <a:xfrm>
              <a:off x="4175526" y="2122862"/>
              <a:ext cx="53929" cy="67494"/>
            </a:xfrm>
            <a:custGeom>
              <a:rect b="b" l="l" r="r" t="t"/>
              <a:pathLst>
                <a:path extrusionOk="0" h="1612" w="1288">
                  <a:moveTo>
                    <a:pt x="983" y="0"/>
                  </a:moveTo>
                  <a:cubicBezTo>
                    <a:pt x="959" y="0"/>
                    <a:pt x="935" y="3"/>
                    <a:pt x="912" y="9"/>
                  </a:cubicBezTo>
                  <a:cubicBezTo>
                    <a:pt x="747" y="56"/>
                    <a:pt x="624" y="174"/>
                    <a:pt x="530" y="289"/>
                  </a:cubicBezTo>
                  <a:cubicBezTo>
                    <a:pt x="426" y="407"/>
                    <a:pt x="344" y="537"/>
                    <a:pt x="269" y="668"/>
                  </a:cubicBezTo>
                  <a:cubicBezTo>
                    <a:pt x="190" y="798"/>
                    <a:pt x="135" y="940"/>
                    <a:pt x="67" y="1074"/>
                  </a:cubicBezTo>
                  <a:lnTo>
                    <a:pt x="0" y="1220"/>
                  </a:lnTo>
                  <a:lnTo>
                    <a:pt x="158" y="1189"/>
                  </a:lnTo>
                  <a:cubicBezTo>
                    <a:pt x="237" y="1169"/>
                    <a:pt x="317" y="1157"/>
                    <a:pt x="391" y="1153"/>
                  </a:cubicBezTo>
                  <a:cubicBezTo>
                    <a:pt x="431" y="1153"/>
                    <a:pt x="466" y="1157"/>
                    <a:pt x="490" y="1165"/>
                  </a:cubicBezTo>
                  <a:cubicBezTo>
                    <a:pt x="510" y="1176"/>
                    <a:pt x="510" y="1173"/>
                    <a:pt x="514" y="1204"/>
                  </a:cubicBezTo>
                  <a:cubicBezTo>
                    <a:pt x="506" y="1267"/>
                    <a:pt x="455" y="1342"/>
                    <a:pt x="411" y="1409"/>
                  </a:cubicBezTo>
                  <a:cubicBezTo>
                    <a:pt x="364" y="1480"/>
                    <a:pt x="308" y="1544"/>
                    <a:pt x="253" y="1611"/>
                  </a:cubicBezTo>
                  <a:cubicBezTo>
                    <a:pt x="328" y="1568"/>
                    <a:pt x="395" y="1512"/>
                    <a:pt x="459" y="1453"/>
                  </a:cubicBezTo>
                  <a:cubicBezTo>
                    <a:pt x="521" y="1390"/>
                    <a:pt x="585" y="1331"/>
                    <a:pt x="621" y="1228"/>
                  </a:cubicBezTo>
                  <a:cubicBezTo>
                    <a:pt x="628" y="1200"/>
                    <a:pt x="628" y="1165"/>
                    <a:pt x="616" y="1129"/>
                  </a:cubicBezTo>
                  <a:cubicBezTo>
                    <a:pt x="604" y="1098"/>
                    <a:pt x="577" y="1070"/>
                    <a:pt x="550" y="1054"/>
                  </a:cubicBezTo>
                  <a:cubicBezTo>
                    <a:pt x="494" y="1023"/>
                    <a:pt x="446" y="1019"/>
                    <a:pt x="399" y="1014"/>
                  </a:cubicBezTo>
                  <a:cubicBezTo>
                    <a:pt x="379" y="1013"/>
                    <a:pt x="358" y="1012"/>
                    <a:pt x="338" y="1012"/>
                  </a:cubicBezTo>
                  <a:cubicBezTo>
                    <a:pt x="319" y="1012"/>
                    <a:pt x="299" y="1013"/>
                    <a:pt x="280" y="1014"/>
                  </a:cubicBezTo>
                  <a:lnTo>
                    <a:pt x="280" y="1014"/>
                  </a:lnTo>
                  <a:cubicBezTo>
                    <a:pt x="325" y="925"/>
                    <a:pt x="368" y="837"/>
                    <a:pt x="419" y="754"/>
                  </a:cubicBezTo>
                  <a:cubicBezTo>
                    <a:pt x="455" y="688"/>
                    <a:pt x="486" y="624"/>
                    <a:pt x="530" y="565"/>
                  </a:cubicBezTo>
                  <a:cubicBezTo>
                    <a:pt x="568" y="502"/>
                    <a:pt x="601" y="439"/>
                    <a:pt x="648" y="384"/>
                  </a:cubicBezTo>
                  <a:cubicBezTo>
                    <a:pt x="727" y="269"/>
                    <a:pt x="825" y="162"/>
                    <a:pt x="940" y="103"/>
                  </a:cubicBezTo>
                  <a:cubicBezTo>
                    <a:pt x="971" y="93"/>
                    <a:pt x="1003" y="86"/>
                    <a:pt x="1036" y="86"/>
                  </a:cubicBezTo>
                  <a:cubicBezTo>
                    <a:pt x="1066" y="86"/>
                    <a:pt x="1097" y="92"/>
                    <a:pt x="1125" y="107"/>
                  </a:cubicBezTo>
                  <a:cubicBezTo>
                    <a:pt x="1189" y="135"/>
                    <a:pt x="1244" y="186"/>
                    <a:pt x="1287" y="249"/>
                  </a:cubicBezTo>
                  <a:cubicBezTo>
                    <a:pt x="1264" y="174"/>
                    <a:pt x="1220" y="107"/>
                    <a:pt x="1157" y="56"/>
                  </a:cubicBezTo>
                  <a:cubicBezTo>
                    <a:pt x="1108" y="19"/>
                    <a:pt x="1045" y="0"/>
                    <a:pt x="983"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5"/>
            <p:cNvSpPr/>
            <p:nvPr/>
          </p:nvSpPr>
          <p:spPr>
            <a:xfrm>
              <a:off x="4008293" y="2136554"/>
              <a:ext cx="14110" cy="29142"/>
            </a:xfrm>
            <a:custGeom>
              <a:rect b="b" l="l" r="r" t="t"/>
              <a:pathLst>
                <a:path extrusionOk="0" h="696" w="337">
                  <a:moveTo>
                    <a:pt x="167" y="1"/>
                  </a:moveTo>
                  <a:cubicBezTo>
                    <a:pt x="76" y="1"/>
                    <a:pt x="1" y="159"/>
                    <a:pt x="1" y="348"/>
                  </a:cubicBezTo>
                  <a:cubicBezTo>
                    <a:pt x="1" y="542"/>
                    <a:pt x="76" y="696"/>
                    <a:pt x="167" y="696"/>
                  </a:cubicBezTo>
                  <a:cubicBezTo>
                    <a:pt x="261" y="696"/>
                    <a:pt x="336" y="542"/>
                    <a:pt x="336" y="348"/>
                  </a:cubicBezTo>
                  <a:cubicBezTo>
                    <a:pt x="336" y="159"/>
                    <a:pt x="261"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5"/>
            <p:cNvSpPr/>
            <p:nvPr/>
          </p:nvSpPr>
          <p:spPr>
            <a:xfrm>
              <a:off x="4066284" y="2124662"/>
              <a:ext cx="14068" cy="29142"/>
            </a:xfrm>
            <a:custGeom>
              <a:rect b="b" l="l" r="r" t="t"/>
              <a:pathLst>
                <a:path extrusionOk="0" h="696" w="336">
                  <a:moveTo>
                    <a:pt x="170" y="1"/>
                  </a:moveTo>
                  <a:cubicBezTo>
                    <a:pt x="76" y="1"/>
                    <a:pt x="1" y="155"/>
                    <a:pt x="1" y="348"/>
                  </a:cubicBezTo>
                  <a:cubicBezTo>
                    <a:pt x="1" y="541"/>
                    <a:pt x="76" y="696"/>
                    <a:pt x="170" y="696"/>
                  </a:cubicBezTo>
                  <a:cubicBezTo>
                    <a:pt x="261" y="696"/>
                    <a:pt x="336" y="541"/>
                    <a:pt x="336" y="348"/>
                  </a:cubicBezTo>
                  <a:cubicBezTo>
                    <a:pt x="336" y="155"/>
                    <a:pt x="261" y="1"/>
                    <a:pt x="1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5"/>
            <p:cNvSpPr/>
            <p:nvPr/>
          </p:nvSpPr>
          <p:spPr>
            <a:xfrm>
              <a:off x="4043004" y="2081033"/>
              <a:ext cx="60670" cy="26336"/>
            </a:xfrm>
            <a:custGeom>
              <a:rect b="b" l="l" r="r" t="t"/>
              <a:pathLst>
                <a:path extrusionOk="0" h="629" w="1449">
                  <a:moveTo>
                    <a:pt x="807" y="1"/>
                  </a:moveTo>
                  <a:cubicBezTo>
                    <a:pt x="378" y="1"/>
                    <a:pt x="1" y="629"/>
                    <a:pt x="1" y="629"/>
                  </a:cubicBezTo>
                  <a:lnTo>
                    <a:pt x="1449" y="629"/>
                  </a:lnTo>
                  <a:cubicBezTo>
                    <a:pt x="1249" y="158"/>
                    <a:pt x="1022" y="1"/>
                    <a:pt x="807" y="1"/>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5"/>
            <p:cNvSpPr/>
            <p:nvPr/>
          </p:nvSpPr>
          <p:spPr>
            <a:xfrm>
              <a:off x="3982836" y="2099959"/>
              <a:ext cx="39567" cy="36008"/>
            </a:xfrm>
            <a:custGeom>
              <a:rect b="b" l="l" r="r" t="t"/>
              <a:pathLst>
                <a:path extrusionOk="0" h="860" w="945">
                  <a:moveTo>
                    <a:pt x="500" y="0"/>
                  </a:moveTo>
                  <a:cubicBezTo>
                    <a:pt x="309" y="0"/>
                    <a:pt x="106" y="185"/>
                    <a:pt x="1" y="860"/>
                  </a:cubicBezTo>
                  <a:lnTo>
                    <a:pt x="944" y="271"/>
                  </a:lnTo>
                  <a:cubicBezTo>
                    <a:pt x="944" y="271"/>
                    <a:pt x="731" y="0"/>
                    <a:pt x="500"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5"/>
            <p:cNvSpPr/>
            <p:nvPr/>
          </p:nvSpPr>
          <p:spPr>
            <a:xfrm>
              <a:off x="3943519" y="3036643"/>
              <a:ext cx="238659" cy="1586036"/>
            </a:xfrm>
            <a:custGeom>
              <a:rect b="b" l="l" r="r" t="t"/>
              <a:pathLst>
                <a:path extrusionOk="0" h="37880" w="5700">
                  <a:moveTo>
                    <a:pt x="5392" y="0"/>
                  </a:moveTo>
                  <a:cubicBezTo>
                    <a:pt x="5356" y="3102"/>
                    <a:pt x="5340" y="6204"/>
                    <a:pt x="5337" y="9306"/>
                  </a:cubicBezTo>
                  <a:cubicBezTo>
                    <a:pt x="5320" y="12408"/>
                    <a:pt x="5340" y="15510"/>
                    <a:pt x="5340" y="18612"/>
                  </a:cubicBezTo>
                  <a:lnTo>
                    <a:pt x="5368" y="27914"/>
                  </a:lnTo>
                  <a:lnTo>
                    <a:pt x="5375" y="32567"/>
                  </a:lnTo>
                  <a:cubicBezTo>
                    <a:pt x="5368" y="34093"/>
                    <a:pt x="5391" y="35630"/>
                    <a:pt x="5308" y="37144"/>
                  </a:cubicBezTo>
                  <a:lnTo>
                    <a:pt x="5308" y="37144"/>
                  </a:lnTo>
                  <a:cubicBezTo>
                    <a:pt x="4442" y="37290"/>
                    <a:pt x="3565" y="37409"/>
                    <a:pt x="2692" y="37524"/>
                  </a:cubicBezTo>
                  <a:lnTo>
                    <a:pt x="0" y="37879"/>
                  </a:lnTo>
                  <a:cubicBezTo>
                    <a:pt x="900" y="37801"/>
                    <a:pt x="1805" y="37713"/>
                    <a:pt x="2704" y="37619"/>
                  </a:cubicBezTo>
                  <a:cubicBezTo>
                    <a:pt x="3604" y="37524"/>
                    <a:pt x="4504" y="37425"/>
                    <a:pt x="5404" y="37303"/>
                  </a:cubicBezTo>
                  <a:lnTo>
                    <a:pt x="5470" y="37291"/>
                  </a:lnTo>
                  <a:lnTo>
                    <a:pt x="5475" y="37227"/>
                  </a:lnTo>
                  <a:cubicBezTo>
                    <a:pt x="5593" y="35665"/>
                    <a:pt x="5593" y="34122"/>
                    <a:pt x="5628" y="32567"/>
                  </a:cubicBezTo>
                  <a:lnTo>
                    <a:pt x="5660" y="30242"/>
                  </a:lnTo>
                  <a:lnTo>
                    <a:pt x="5672" y="27914"/>
                  </a:lnTo>
                  <a:cubicBezTo>
                    <a:pt x="5679" y="24812"/>
                    <a:pt x="5699" y="21710"/>
                    <a:pt x="5668" y="18608"/>
                  </a:cubicBezTo>
                  <a:cubicBezTo>
                    <a:pt x="5644" y="15506"/>
                    <a:pt x="5632" y="12408"/>
                    <a:pt x="5577" y="9306"/>
                  </a:cubicBezTo>
                  <a:cubicBezTo>
                    <a:pt x="5534" y="6204"/>
                    <a:pt x="5475" y="3102"/>
                    <a:pt x="5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5"/>
            <p:cNvSpPr/>
            <p:nvPr/>
          </p:nvSpPr>
          <p:spPr>
            <a:xfrm>
              <a:off x="3774151" y="3114271"/>
              <a:ext cx="187619" cy="123014"/>
            </a:xfrm>
            <a:custGeom>
              <a:rect b="b" l="l" r="r" t="t"/>
              <a:pathLst>
                <a:path extrusionOk="0" h="2938" w="4481">
                  <a:moveTo>
                    <a:pt x="3392" y="0"/>
                  </a:moveTo>
                  <a:cubicBezTo>
                    <a:pt x="2419" y="0"/>
                    <a:pt x="1074" y="2128"/>
                    <a:pt x="1074" y="2128"/>
                  </a:cubicBezTo>
                  <a:cubicBezTo>
                    <a:pt x="966" y="1857"/>
                    <a:pt x="788" y="1774"/>
                    <a:pt x="611" y="1774"/>
                  </a:cubicBezTo>
                  <a:cubicBezTo>
                    <a:pt x="336" y="1774"/>
                    <a:pt x="63" y="1975"/>
                    <a:pt x="63" y="1975"/>
                  </a:cubicBezTo>
                  <a:cubicBezTo>
                    <a:pt x="63" y="1975"/>
                    <a:pt x="63" y="1975"/>
                    <a:pt x="62" y="1975"/>
                  </a:cubicBezTo>
                  <a:cubicBezTo>
                    <a:pt x="51" y="1975"/>
                    <a:pt x="1" y="1992"/>
                    <a:pt x="533" y="2441"/>
                  </a:cubicBezTo>
                  <a:cubicBezTo>
                    <a:pt x="900" y="2750"/>
                    <a:pt x="1597" y="2937"/>
                    <a:pt x="2229" y="2937"/>
                  </a:cubicBezTo>
                  <a:cubicBezTo>
                    <a:pt x="2597" y="2937"/>
                    <a:pt x="2943" y="2873"/>
                    <a:pt x="3189" y="2733"/>
                  </a:cubicBezTo>
                  <a:cubicBezTo>
                    <a:pt x="3852" y="2346"/>
                    <a:pt x="4480" y="183"/>
                    <a:pt x="3501" y="9"/>
                  </a:cubicBezTo>
                  <a:cubicBezTo>
                    <a:pt x="3465" y="3"/>
                    <a:pt x="3429" y="0"/>
                    <a:pt x="3392" y="0"/>
                  </a:cubicBezTo>
                  <a:close/>
                </a:path>
              </a:pathLst>
            </a:custGeom>
            <a:solidFill>
              <a:srgbClr val="FBB5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5"/>
            <p:cNvSpPr/>
            <p:nvPr/>
          </p:nvSpPr>
          <p:spPr>
            <a:xfrm>
              <a:off x="3914963" y="2533360"/>
              <a:ext cx="26797" cy="45931"/>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5"/>
            <p:cNvSpPr/>
            <p:nvPr/>
          </p:nvSpPr>
          <p:spPr>
            <a:xfrm>
              <a:off x="3888208" y="2499780"/>
              <a:ext cx="50244" cy="5619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5"/>
            <p:cNvSpPr/>
            <p:nvPr/>
          </p:nvSpPr>
          <p:spPr>
            <a:xfrm>
              <a:off x="4110081" y="2512174"/>
              <a:ext cx="109909" cy="375616"/>
            </a:xfrm>
            <a:custGeom>
              <a:rect b="b" l="l" r="r" t="t"/>
              <a:pathLst>
                <a:path extrusionOk="0" h="8971" w="2625">
                  <a:moveTo>
                    <a:pt x="2625" y="0"/>
                  </a:moveTo>
                  <a:lnTo>
                    <a:pt x="2625" y="0"/>
                  </a:lnTo>
                  <a:cubicBezTo>
                    <a:pt x="2373" y="738"/>
                    <a:pt x="2140" y="1481"/>
                    <a:pt x="1907" y="2226"/>
                  </a:cubicBezTo>
                  <a:cubicBezTo>
                    <a:pt x="1674" y="2969"/>
                    <a:pt x="1457" y="3714"/>
                    <a:pt x="1232" y="4460"/>
                  </a:cubicBezTo>
                  <a:cubicBezTo>
                    <a:pt x="1019" y="5210"/>
                    <a:pt x="798" y="5960"/>
                    <a:pt x="592" y="6710"/>
                  </a:cubicBezTo>
                  <a:cubicBezTo>
                    <a:pt x="388" y="7459"/>
                    <a:pt x="186" y="8213"/>
                    <a:pt x="0" y="8971"/>
                  </a:cubicBezTo>
                  <a:cubicBezTo>
                    <a:pt x="253" y="8233"/>
                    <a:pt x="490" y="7491"/>
                    <a:pt x="723" y="6745"/>
                  </a:cubicBezTo>
                  <a:cubicBezTo>
                    <a:pt x="952" y="6003"/>
                    <a:pt x="1169" y="5253"/>
                    <a:pt x="1397" y="4512"/>
                  </a:cubicBezTo>
                  <a:cubicBezTo>
                    <a:pt x="1607" y="3761"/>
                    <a:pt x="1828" y="3011"/>
                    <a:pt x="2033" y="2262"/>
                  </a:cubicBezTo>
                  <a:cubicBezTo>
                    <a:pt x="2239" y="1512"/>
                    <a:pt x="2439" y="758"/>
                    <a:pt x="2625" y="0"/>
                  </a:cubicBezTo>
                  <a:close/>
                </a:path>
              </a:pathLst>
            </a:custGeom>
            <a:solidFill>
              <a:srgbClr val="ED90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5"/>
            <p:cNvSpPr/>
            <p:nvPr/>
          </p:nvSpPr>
          <p:spPr>
            <a:xfrm>
              <a:off x="4005990" y="2887752"/>
              <a:ext cx="104131" cy="504031"/>
            </a:xfrm>
            <a:custGeom>
              <a:rect b="b" l="l" r="r" t="t"/>
              <a:pathLst>
                <a:path extrusionOk="0" h="12038" w="2487">
                  <a:moveTo>
                    <a:pt x="2486" y="1"/>
                  </a:moveTo>
                  <a:lnTo>
                    <a:pt x="2486" y="1"/>
                  </a:lnTo>
                  <a:cubicBezTo>
                    <a:pt x="1358" y="1438"/>
                    <a:pt x="0" y="12037"/>
                    <a:pt x="0" y="12037"/>
                  </a:cubicBezTo>
                  <a:lnTo>
                    <a:pt x="639" y="11911"/>
                  </a:lnTo>
                  <a:cubicBezTo>
                    <a:pt x="639" y="10246"/>
                    <a:pt x="2486" y="1"/>
                    <a:pt x="24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5"/>
            <p:cNvSpPr/>
            <p:nvPr/>
          </p:nvSpPr>
          <p:spPr>
            <a:xfrm>
              <a:off x="3919066" y="3371900"/>
              <a:ext cx="409530" cy="364981"/>
            </a:xfrm>
            <a:custGeom>
              <a:rect b="b" l="l" r="r" t="t"/>
              <a:pathLst>
                <a:path extrusionOk="0" h="8717" w="9781">
                  <a:moveTo>
                    <a:pt x="7412" y="1"/>
                  </a:moveTo>
                  <a:lnTo>
                    <a:pt x="2076" y="384"/>
                  </a:lnTo>
                  <a:cubicBezTo>
                    <a:pt x="2076" y="384"/>
                    <a:pt x="1" y="6292"/>
                    <a:pt x="1047" y="7630"/>
                  </a:cubicBezTo>
                  <a:cubicBezTo>
                    <a:pt x="1626" y="8372"/>
                    <a:pt x="3370" y="8717"/>
                    <a:pt x="5052" y="8717"/>
                  </a:cubicBezTo>
                  <a:cubicBezTo>
                    <a:pt x="6403" y="8717"/>
                    <a:pt x="7715" y="8494"/>
                    <a:pt x="8351" y="8075"/>
                  </a:cubicBezTo>
                  <a:cubicBezTo>
                    <a:pt x="9780" y="7133"/>
                    <a:pt x="8469" y="1438"/>
                    <a:pt x="7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5"/>
            <p:cNvSpPr/>
            <p:nvPr/>
          </p:nvSpPr>
          <p:spPr>
            <a:xfrm>
              <a:off x="4013737" y="3379688"/>
              <a:ext cx="211402" cy="24661"/>
            </a:xfrm>
            <a:custGeom>
              <a:rect b="b" l="l" r="r" t="t"/>
              <a:pathLst>
                <a:path extrusionOk="0" h="589" w="5049">
                  <a:moveTo>
                    <a:pt x="5037" y="0"/>
                  </a:moveTo>
                  <a:cubicBezTo>
                    <a:pt x="4855" y="13"/>
                    <a:pt x="589" y="257"/>
                    <a:pt x="1" y="423"/>
                  </a:cubicBezTo>
                  <a:lnTo>
                    <a:pt x="48" y="589"/>
                  </a:lnTo>
                  <a:cubicBezTo>
                    <a:pt x="620" y="427"/>
                    <a:pt x="5006" y="175"/>
                    <a:pt x="5048" y="170"/>
                  </a:cubicBezTo>
                  <a:lnTo>
                    <a:pt x="50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55"/>
          <p:cNvSpPr txBox="1"/>
          <p:nvPr/>
        </p:nvSpPr>
        <p:spPr>
          <a:xfrm>
            <a:off x="678750" y="3327875"/>
            <a:ext cx="7488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Inference</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Number of customers rose from the month of Jan to march as those were initial  </a:t>
            </a:r>
            <a:r>
              <a:rPr lang="en">
                <a:latin typeface="Barlow"/>
                <a:ea typeface="Barlow"/>
                <a:cs typeface="Barlow"/>
                <a:sym typeface="Barlow"/>
              </a:rPr>
              <a:t>months</a:t>
            </a:r>
            <a:r>
              <a:rPr lang="en">
                <a:latin typeface="Barlow"/>
                <a:ea typeface="Barlow"/>
                <a:cs typeface="Barlow"/>
                <a:sym typeface="Barlow"/>
              </a:rPr>
              <a:t> of Arcade Grabbo store on SNU</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There is a steep dip in number of customers from May to July as there are very few students on campus in those months</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As students came back in August, the number of customers increased and at this time Grabbo added multiple new products in the store which further increased the customers.</a:t>
            </a:r>
            <a:endParaRPr>
              <a:latin typeface="Barlow"/>
              <a:ea typeface="Barlow"/>
              <a:cs typeface="Barlow"/>
              <a:sym typeface="Barlow"/>
            </a:endParaRPr>
          </a:p>
          <a:p>
            <a:pPr indent="0" lvl="0" marL="457200" rtl="0" algn="l">
              <a:spcBef>
                <a:spcPts val="0"/>
              </a:spcBef>
              <a:spcAft>
                <a:spcPts val="0"/>
              </a:spcAft>
              <a:buNone/>
            </a:pPr>
            <a:r>
              <a:t/>
            </a:r>
            <a:endParaRPr>
              <a:latin typeface="Barlow"/>
              <a:ea typeface="Barlow"/>
              <a:cs typeface="Barlow"/>
              <a:sym typeface="Barlow"/>
            </a:endParaRPr>
          </a:p>
        </p:txBody>
      </p:sp>
      <p:pic>
        <p:nvPicPr>
          <p:cNvPr id="2456" name="Google Shape;2456;p55"/>
          <p:cNvPicPr preferRelativeResize="0"/>
          <p:nvPr/>
        </p:nvPicPr>
        <p:blipFill>
          <a:blip r:embed="rId3">
            <a:alphaModFix/>
          </a:blip>
          <a:stretch>
            <a:fillRect/>
          </a:stretch>
        </p:blipFill>
        <p:spPr>
          <a:xfrm>
            <a:off x="1867400" y="994149"/>
            <a:ext cx="4860499" cy="24807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460" name="Shape 2460"/>
        <p:cNvGrpSpPr/>
        <p:nvPr/>
      </p:nvGrpSpPr>
      <p:grpSpPr>
        <a:xfrm>
          <a:off x="0" y="0"/>
          <a:ext cx="0" cy="0"/>
          <a:chOff x="0" y="0"/>
          <a:chExt cx="0" cy="0"/>
        </a:xfrm>
      </p:grpSpPr>
      <p:sp>
        <p:nvSpPr>
          <p:cNvPr id="2461" name="Google Shape;2461;p56"/>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A2929"/>
                </a:solidFill>
              </a:rPr>
              <a:t>RECOMMENDATIONS AND CONCLUSION</a:t>
            </a:r>
            <a:endParaRPr b="0">
              <a:solidFill>
                <a:srgbClr val="2A2929"/>
              </a:solidFill>
            </a:endParaRPr>
          </a:p>
        </p:txBody>
      </p:sp>
      <p:sp>
        <p:nvSpPr>
          <p:cNvPr id="2462" name="Google Shape;2462;p56"/>
          <p:cNvSpPr txBox="1"/>
          <p:nvPr/>
        </p:nvSpPr>
        <p:spPr>
          <a:xfrm>
            <a:off x="456950" y="1464550"/>
            <a:ext cx="8201400" cy="3546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The retail industry's unspoken motto of cross-selling and upselling is what encourages customers to make larger purchases. For such companies, using market basket analysis in data mining to identify patterns and extract customer insights to improve the performance of their brands, has become a thriving component. </a:t>
            </a:r>
            <a:endParaRPr sz="1600">
              <a:latin typeface="Barlow SemiBold"/>
              <a:ea typeface="Barlow SemiBold"/>
              <a:cs typeface="Barlow SemiBold"/>
              <a:sym typeface="Barlow SemiBold"/>
            </a:endParaRPr>
          </a:p>
          <a:p>
            <a:pPr indent="-330200" lvl="0" marL="457200" rtl="0" algn="l">
              <a:lnSpc>
                <a:spcPct val="115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According to an urban tale, a grocery store saw an increase in sales after grouping beer and diapers together since a market basket analysis revealed that both products were frequently purchased by men.                                                                                      </a:t>
            </a:r>
            <a:endParaRPr sz="1600">
              <a:latin typeface="Barlow SemiBold"/>
              <a:ea typeface="Barlow SemiBold"/>
              <a:cs typeface="Barlow SemiBold"/>
              <a:sym typeface="Barlow SemiBold"/>
            </a:endParaRPr>
          </a:p>
          <a:p>
            <a:pPr indent="-330200" lvl="0" marL="457200" rtl="0" algn="l">
              <a:lnSpc>
                <a:spcPct val="115000"/>
              </a:lnSpc>
              <a:spcBef>
                <a:spcPts val="0"/>
              </a:spcBef>
              <a:spcAft>
                <a:spcPts val="0"/>
              </a:spcAft>
              <a:buSzPts val="1600"/>
              <a:buFont typeface="Barlow SemiBold"/>
              <a:buChar char="●"/>
            </a:pPr>
            <a:r>
              <a:rPr lang="en" sz="1600">
                <a:latin typeface="Barlow SemiBold"/>
                <a:ea typeface="Barlow SemiBold"/>
                <a:cs typeface="Barlow SemiBold"/>
                <a:sym typeface="Barlow SemiBold"/>
              </a:rPr>
              <a:t>Companies are gaining billions by manipulating client thought processes when they employ this strategy strategically. It is a practical strategy to increase sales without spending more time or money on marketing that won't yield the same amazing results. So go ahead and give it a try on all the data you have stored to find patterns that can completely surprise you.</a:t>
            </a:r>
            <a:endParaRPr sz="1600">
              <a:latin typeface="Barlow SemiBold"/>
              <a:ea typeface="Barlow SemiBold"/>
              <a:cs typeface="Barlow SemiBold"/>
              <a:sym typeface="Barlow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57"/>
          <p:cNvSpPr/>
          <p:nvPr/>
        </p:nvSpPr>
        <p:spPr>
          <a:xfrm>
            <a:off x="418125" y="3611875"/>
            <a:ext cx="3943200" cy="10074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7"/>
          <p:cNvSpPr txBox="1"/>
          <p:nvPr>
            <p:ph type="ctrTitle"/>
          </p:nvPr>
        </p:nvSpPr>
        <p:spPr>
          <a:xfrm>
            <a:off x="536850" y="618475"/>
            <a:ext cx="80703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ACKNOWLEDGEMENT</a:t>
            </a:r>
            <a:endParaRPr/>
          </a:p>
        </p:txBody>
      </p:sp>
      <p:sp>
        <p:nvSpPr>
          <p:cNvPr id="2469" name="Google Shape;2469;p57"/>
          <p:cNvSpPr txBox="1"/>
          <p:nvPr>
            <p:ph idx="1" type="subTitle"/>
          </p:nvPr>
        </p:nvSpPr>
        <p:spPr>
          <a:xfrm>
            <a:off x="536850" y="2126225"/>
            <a:ext cx="8232000" cy="19041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lang="en" sz="2000">
                <a:solidFill>
                  <a:schemeClr val="lt1"/>
                </a:solidFill>
                <a:latin typeface="Barlow SemiBold"/>
                <a:ea typeface="Barlow SemiBold"/>
                <a:cs typeface="Barlow SemiBold"/>
                <a:sym typeface="Barlow SemiBold"/>
              </a:rPr>
              <a:t>We would like to extend our sincere gratitude to Professor Vallurupalli Vamsi, School of Management and Entrepreneurship, Shiv Nadar University for providing us with the opportunity for taking this course and the project. We are thankful for his constant guidance throughout the course and pushing us to do better. We got a practical learning experience with the help of this project.</a:t>
            </a:r>
            <a:endParaRPr sz="2000">
              <a:solidFill>
                <a:schemeClr val="lt1"/>
              </a:solidFill>
              <a:latin typeface="Barlow SemiBold"/>
              <a:ea typeface="Barlow SemiBold"/>
              <a:cs typeface="Barlow SemiBold"/>
              <a:sym typeface="Barlow SemiBold"/>
            </a:endParaRPr>
          </a:p>
          <a:p>
            <a:pPr indent="0" lvl="0" marL="0" rtl="0" algn="l">
              <a:spcBef>
                <a:spcPts val="12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73" name="Shape 2473"/>
        <p:cNvGrpSpPr/>
        <p:nvPr/>
      </p:nvGrpSpPr>
      <p:grpSpPr>
        <a:xfrm>
          <a:off x="0" y="0"/>
          <a:ext cx="0" cy="0"/>
          <a:chOff x="0" y="0"/>
          <a:chExt cx="0" cy="0"/>
        </a:xfrm>
      </p:grpSpPr>
      <p:grpSp>
        <p:nvGrpSpPr>
          <p:cNvPr id="2474" name="Google Shape;2474;p58"/>
          <p:cNvGrpSpPr/>
          <p:nvPr/>
        </p:nvGrpSpPr>
        <p:grpSpPr>
          <a:xfrm>
            <a:off x="319500" y="0"/>
            <a:ext cx="8505000" cy="1948350"/>
            <a:chOff x="319500" y="0"/>
            <a:chExt cx="8505000" cy="1948350"/>
          </a:xfrm>
        </p:grpSpPr>
        <p:sp>
          <p:nvSpPr>
            <p:cNvPr id="2475" name="Google Shape;2475;p58"/>
            <p:cNvSpPr/>
            <p:nvPr/>
          </p:nvSpPr>
          <p:spPr>
            <a:xfrm>
              <a:off x="319500" y="363150"/>
              <a:ext cx="8505000" cy="1585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8"/>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8"/>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8"/>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8"/>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0" name="Google Shape;2480;p58"/>
          <p:cNvSpPr txBox="1"/>
          <p:nvPr>
            <p:ph type="ctrTitle"/>
          </p:nvPr>
        </p:nvSpPr>
        <p:spPr>
          <a:xfrm>
            <a:off x="536850" y="618475"/>
            <a:ext cx="80703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jalla One"/>
                <a:ea typeface="Fjalla One"/>
                <a:cs typeface="Fjalla One"/>
                <a:sym typeface="Fjalla One"/>
              </a:rPr>
              <a:t>THANK</a:t>
            </a:r>
            <a:r>
              <a:rPr lang="en">
                <a:solidFill>
                  <a:schemeClr val="lt1"/>
                </a:solidFill>
              </a:rPr>
              <a:t> YOU</a:t>
            </a:r>
            <a:r>
              <a:rPr lang="en">
                <a:solidFill>
                  <a:schemeClr val="lt1"/>
                </a:solidFill>
                <a:latin typeface="Fjalla One"/>
                <a:ea typeface="Fjalla One"/>
                <a:cs typeface="Fjalla One"/>
                <a:sym typeface="Fjalla One"/>
              </a:rPr>
              <a:t>!</a:t>
            </a:r>
            <a:endParaRPr>
              <a:solidFill>
                <a:schemeClr val="lt1"/>
              </a:solidFill>
              <a:latin typeface="Fjalla One"/>
              <a:ea typeface="Fjalla One"/>
              <a:cs typeface="Fjalla One"/>
              <a:sym typeface="Fjalla One"/>
            </a:endParaRPr>
          </a:p>
        </p:txBody>
      </p:sp>
      <p:grpSp>
        <p:nvGrpSpPr>
          <p:cNvPr id="2481" name="Google Shape;2481;p58"/>
          <p:cNvGrpSpPr/>
          <p:nvPr/>
        </p:nvGrpSpPr>
        <p:grpSpPr>
          <a:xfrm>
            <a:off x="3711300" y="1459674"/>
            <a:ext cx="5224367" cy="3452882"/>
            <a:chOff x="3863700" y="1459674"/>
            <a:chExt cx="5224367" cy="3452882"/>
          </a:xfrm>
        </p:grpSpPr>
        <p:sp>
          <p:nvSpPr>
            <p:cNvPr id="2482" name="Google Shape;2482;p58"/>
            <p:cNvSpPr/>
            <p:nvPr/>
          </p:nvSpPr>
          <p:spPr>
            <a:xfrm>
              <a:off x="7477982" y="1529451"/>
              <a:ext cx="1346518" cy="3157000"/>
            </a:xfrm>
            <a:custGeom>
              <a:rect b="b" l="l" r="r" t="t"/>
              <a:pathLst>
                <a:path extrusionOk="0" h="45018" w="19201">
                  <a:moveTo>
                    <a:pt x="1" y="0"/>
                  </a:moveTo>
                  <a:lnTo>
                    <a:pt x="1" y="45018"/>
                  </a:lnTo>
                  <a:lnTo>
                    <a:pt x="19200" y="45018"/>
                  </a:lnTo>
                  <a:lnTo>
                    <a:pt x="1920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8"/>
            <p:cNvSpPr/>
            <p:nvPr/>
          </p:nvSpPr>
          <p:spPr>
            <a:xfrm>
              <a:off x="3863700" y="4732599"/>
              <a:ext cx="5224367" cy="179956"/>
            </a:xfrm>
            <a:custGeom>
              <a:rect b="b" l="l" r="r" t="t"/>
              <a:pathLst>
                <a:path extrusionOk="0" h="6446" w="41064">
                  <a:moveTo>
                    <a:pt x="20534" y="1"/>
                  </a:moveTo>
                  <a:cubicBezTo>
                    <a:pt x="9191" y="1"/>
                    <a:pt x="0" y="1445"/>
                    <a:pt x="0" y="3225"/>
                  </a:cubicBezTo>
                  <a:cubicBezTo>
                    <a:pt x="0" y="5004"/>
                    <a:pt x="9191" y="6445"/>
                    <a:pt x="20534" y="6445"/>
                  </a:cubicBezTo>
                  <a:cubicBezTo>
                    <a:pt x="31872" y="6445"/>
                    <a:pt x="41063" y="5004"/>
                    <a:pt x="41063" y="3225"/>
                  </a:cubicBezTo>
                  <a:cubicBezTo>
                    <a:pt x="41063" y="1445"/>
                    <a:pt x="31872" y="1"/>
                    <a:pt x="20534"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8"/>
            <p:cNvSpPr/>
            <p:nvPr/>
          </p:nvSpPr>
          <p:spPr>
            <a:xfrm>
              <a:off x="5364419" y="2391814"/>
              <a:ext cx="925473" cy="409404"/>
            </a:xfrm>
            <a:custGeom>
              <a:rect b="b" l="l" r="r" t="t"/>
              <a:pathLst>
                <a:path extrusionOk="0" h="5838" w="13197">
                  <a:moveTo>
                    <a:pt x="13197" y="0"/>
                  </a:moveTo>
                  <a:lnTo>
                    <a:pt x="8272" y="3951"/>
                  </a:lnTo>
                  <a:lnTo>
                    <a:pt x="2739" y="2309"/>
                  </a:lnTo>
                  <a:cubicBezTo>
                    <a:pt x="2739" y="2309"/>
                    <a:pt x="2293" y="1421"/>
                    <a:pt x="1569" y="1421"/>
                  </a:cubicBezTo>
                  <a:cubicBezTo>
                    <a:pt x="1405" y="1421"/>
                    <a:pt x="1226" y="1467"/>
                    <a:pt x="1034" y="1579"/>
                  </a:cubicBezTo>
                  <a:cubicBezTo>
                    <a:pt x="0" y="2187"/>
                    <a:pt x="490" y="3770"/>
                    <a:pt x="1157" y="4255"/>
                  </a:cubicBezTo>
                  <a:cubicBezTo>
                    <a:pt x="1275" y="4341"/>
                    <a:pt x="1382" y="4378"/>
                    <a:pt x="1477" y="4378"/>
                  </a:cubicBezTo>
                  <a:cubicBezTo>
                    <a:pt x="1923" y="4378"/>
                    <a:pt x="2120" y="3572"/>
                    <a:pt x="2068" y="3221"/>
                  </a:cubicBezTo>
                  <a:lnTo>
                    <a:pt x="2068" y="3221"/>
                  </a:lnTo>
                  <a:lnTo>
                    <a:pt x="2348" y="3371"/>
                  </a:lnTo>
                  <a:cubicBezTo>
                    <a:pt x="2348" y="3371"/>
                    <a:pt x="1820" y="4007"/>
                    <a:pt x="2171" y="4424"/>
                  </a:cubicBezTo>
                  <a:cubicBezTo>
                    <a:pt x="2221" y="4483"/>
                    <a:pt x="2271" y="4509"/>
                    <a:pt x="2319" y="4509"/>
                  </a:cubicBezTo>
                  <a:cubicBezTo>
                    <a:pt x="2618" y="4509"/>
                    <a:pt x="2862" y="3525"/>
                    <a:pt x="2862" y="3525"/>
                  </a:cubicBezTo>
                  <a:lnTo>
                    <a:pt x="8454" y="5838"/>
                  </a:lnTo>
                  <a:lnTo>
                    <a:pt x="13078" y="3162"/>
                  </a:lnTo>
                  <a:lnTo>
                    <a:pt x="13197" y="0"/>
                  </a:lnTo>
                  <a:close/>
                </a:path>
              </a:pathLst>
            </a:custGeom>
            <a:solidFill>
              <a:srgbClr val="FFA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8"/>
            <p:cNvSpPr/>
            <p:nvPr/>
          </p:nvSpPr>
          <p:spPr>
            <a:xfrm>
              <a:off x="6397820" y="2255976"/>
              <a:ext cx="202388" cy="226722"/>
            </a:xfrm>
            <a:custGeom>
              <a:rect b="b" l="l" r="r" t="t"/>
              <a:pathLst>
                <a:path extrusionOk="0" h="3233" w="2886">
                  <a:moveTo>
                    <a:pt x="545" y="0"/>
                  </a:moveTo>
                  <a:lnTo>
                    <a:pt x="0" y="3232"/>
                  </a:lnTo>
                  <a:lnTo>
                    <a:pt x="0" y="3232"/>
                  </a:lnTo>
                  <a:lnTo>
                    <a:pt x="2885" y="966"/>
                  </a:lnTo>
                  <a:lnTo>
                    <a:pt x="2017" y="753"/>
                  </a:lnTo>
                  <a:lnTo>
                    <a:pt x="1342" y="462"/>
                  </a:lnTo>
                  <a:lnTo>
                    <a:pt x="545" y="0"/>
                  </a:lnTo>
                  <a:close/>
                </a:path>
              </a:pathLst>
            </a:custGeom>
            <a:solidFill>
              <a:srgbClr val="FFA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8"/>
            <p:cNvSpPr/>
            <p:nvPr/>
          </p:nvSpPr>
          <p:spPr>
            <a:xfrm>
              <a:off x="6270538" y="1501190"/>
              <a:ext cx="291450" cy="895668"/>
            </a:xfrm>
            <a:custGeom>
              <a:rect b="b" l="l" r="r" t="t"/>
              <a:pathLst>
                <a:path extrusionOk="0" h="12772" w="4156">
                  <a:moveTo>
                    <a:pt x="3623" y="1"/>
                  </a:moveTo>
                  <a:lnTo>
                    <a:pt x="678" y="64"/>
                  </a:lnTo>
                  <a:cubicBezTo>
                    <a:pt x="678" y="64"/>
                    <a:pt x="0" y="6919"/>
                    <a:pt x="44" y="8343"/>
                  </a:cubicBezTo>
                  <a:cubicBezTo>
                    <a:pt x="1196" y="8711"/>
                    <a:pt x="2321" y="9137"/>
                    <a:pt x="2593" y="9252"/>
                  </a:cubicBezTo>
                  <a:lnTo>
                    <a:pt x="2984" y="12771"/>
                  </a:lnTo>
                  <a:lnTo>
                    <a:pt x="4155" y="11844"/>
                  </a:lnTo>
                  <a:lnTo>
                    <a:pt x="4132" y="5210"/>
                  </a:lnTo>
                  <a:lnTo>
                    <a:pt x="3623" y="1"/>
                  </a:lnTo>
                  <a:close/>
                </a:path>
              </a:pathLst>
            </a:custGeom>
            <a:solidFill>
              <a:srgbClr val="FFA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8"/>
            <p:cNvSpPr/>
            <p:nvPr/>
          </p:nvSpPr>
          <p:spPr>
            <a:xfrm>
              <a:off x="6273273" y="1459674"/>
              <a:ext cx="328828" cy="385351"/>
            </a:xfrm>
            <a:custGeom>
              <a:rect b="b" l="l" r="r" t="t"/>
              <a:pathLst>
                <a:path extrusionOk="0" h="5495" w="4689">
                  <a:moveTo>
                    <a:pt x="63" y="1"/>
                  </a:moveTo>
                  <a:cubicBezTo>
                    <a:pt x="22" y="1"/>
                    <a:pt x="0" y="1"/>
                    <a:pt x="0" y="1"/>
                  </a:cubicBezTo>
                  <a:cubicBezTo>
                    <a:pt x="0" y="1"/>
                    <a:pt x="644" y="1041"/>
                    <a:pt x="2166" y="1041"/>
                  </a:cubicBezTo>
                  <a:cubicBezTo>
                    <a:pt x="2547" y="1041"/>
                    <a:pt x="2983" y="976"/>
                    <a:pt x="3477" y="813"/>
                  </a:cubicBezTo>
                  <a:lnTo>
                    <a:pt x="3477" y="813"/>
                  </a:lnTo>
                  <a:cubicBezTo>
                    <a:pt x="3477" y="814"/>
                    <a:pt x="2925" y="3691"/>
                    <a:pt x="3912" y="5494"/>
                  </a:cubicBezTo>
                  <a:lnTo>
                    <a:pt x="4508" y="5494"/>
                  </a:lnTo>
                  <a:cubicBezTo>
                    <a:pt x="4508" y="5494"/>
                    <a:pt x="4689" y="2480"/>
                    <a:pt x="3746" y="403"/>
                  </a:cubicBezTo>
                  <a:cubicBezTo>
                    <a:pt x="3024" y="17"/>
                    <a:pt x="493" y="1"/>
                    <a:pt x="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8"/>
            <p:cNvSpPr/>
            <p:nvPr/>
          </p:nvSpPr>
          <p:spPr>
            <a:xfrm>
              <a:off x="6344382" y="3299619"/>
              <a:ext cx="816775" cy="1477376"/>
            </a:xfrm>
            <a:custGeom>
              <a:rect b="b" l="l" r="r" t="t"/>
              <a:pathLst>
                <a:path extrusionOk="0" h="21067" w="11647">
                  <a:moveTo>
                    <a:pt x="4499" y="0"/>
                  </a:moveTo>
                  <a:lnTo>
                    <a:pt x="0" y="126"/>
                  </a:lnTo>
                  <a:lnTo>
                    <a:pt x="6457" y="20282"/>
                  </a:lnTo>
                  <a:lnTo>
                    <a:pt x="7104" y="20854"/>
                  </a:lnTo>
                  <a:lnTo>
                    <a:pt x="2614" y="1985"/>
                  </a:lnTo>
                  <a:lnTo>
                    <a:pt x="11166" y="21067"/>
                  </a:lnTo>
                  <a:lnTo>
                    <a:pt x="11647" y="20471"/>
                  </a:lnTo>
                  <a:lnTo>
                    <a:pt x="44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8"/>
            <p:cNvSpPr/>
            <p:nvPr/>
          </p:nvSpPr>
          <p:spPr>
            <a:xfrm>
              <a:off x="6122498" y="2250506"/>
              <a:ext cx="581217" cy="1059346"/>
            </a:xfrm>
            <a:custGeom>
              <a:rect b="b" l="l" r="r" t="t"/>
              <a:pathLst>
                <a:path extrusionOk="0" h="15106" w="8288">
                  <a:moveTo>
                    <a:pt x="4248" y="1"/>
                  </a:moveTo>
                  <a:cubicBezTo>
                    <a:pt x="4084" y="1"/>
                    <a:pt x="3922" y="59"/>
                    <a:pt x="3792" y="173"/>
                  </a:cubicBezTo>
                  <a:cubicBezTo>
                    <a:pt x="3026" y="831"/>
                    <a:pt x="1428" y="2355"/>
                    <a:pt x="374" y="4344"/>
                  </a:cubicBezTo>
                  <a:lnTo>
                    <a:pt x="434" y="4308"/>
                  </a:lnTo>
                  <a:lnTo>
                    <a:pt x="434" y="4308"/>
                  </a:lnTo>
                  <a:cubicBezTo>
                    <a:pt x="434" y="4308"/>
                    <a:pt x="0" y="4991"/>
                    <a:pt x="619" y="7217"/>
                  </a:cubicBezTo>
                  <a:cubicBezTo>
                    <a:pt x="1239" y="9439"/>
                    <a:pt x="2964" y="15051"/>
                    <a:pt x="2964" y="15051"/>
                  </a:cubicBezTo>
                  <a:cubicBezTo>
                    <a:pt x="2964" y="15051"/>
                    <a:pt x="4053" y="15105"/>
                    <a:pt x="5234" y="15105"/>
                  </a:cubicBezTo>
                  <a:cubicBezTo>
                    <a:pt x="6141" y="15105"/>
                    <a:pt x="7101" y="15073"/>
                    <a:pt x="7663" y="14960"/>
                  </a:cubicBezTo>
                  <a:cubicBezTo>
                    <a:pt x="7423" y="10208"/>
                    <a:pt x="7798" y="4885"/>
                    <a:pt x="7798" y="4885"/>
                  </a:cubicBezTo>
                  <a:lnTo>
                    <a:pt x="8288" y="2154"/>
                  </a:lnTo>
                  <a:cubicBezTo>
                    <a:pt x="7711" y="1665"/>
                    <a:pt x="7202" y="1274"/>
                    <a:pt x="6811" y="1044"/>
                  </a:cubicBezTo>
                  <a:lnTo>
                    <a:pt x="4388" y="2261"/>
                  </a:lnTo>
                  <a:lnTo>
                    <a:pt x="4388" y="2261"/>
                  </a:lnTo>
                  <a:lnTo>
                    <a:pt x="4641" y="121"/>
                  </a:lnTo>
                  <a:cubicBezTo>
                    <a:pt x="4521" y="41"/>
                    <a:pt x="4384" y="1"/>
                    <a:pt x="42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8"/>
            <p:cNvSpPr/>
            <p:nvPr/>
          </p:nvSpPr>
          <p:spPr>
            <a:xfrm>
              <a:off x="6528958" y="1823147"/>
              <a:ext cx="121321" cy="115710"/>
            </a:xfrm>
            <a:custGeom>
              <a:rect b="b" l="l" r="r" t="t"/>
              <a:pathLst>
                <a:path extrusionOk="0" h="1650" w="1730">
                  <a:moveTo>
                    <a:pt x="939" y="0"/>
                  </a:moveTo>
                  <a:cubicBezTo>
                    <a:pt x="401" y="0"/>
                    <a:pt x="119" y="473"/>
                    <a:pt x="119" y="473"/>
                  </a:cubicBezTo>
                  <a:lnTo>
                    <a:pt x="1" y="1247"/>
                  </a:lnTo>
                  <a:cubicBezTo>
                    <a:pt x="1" y="1247"/>
                    <a:pt x="345" y="1650"/>
                    <a:pt x="755" y="1650"/>
                  </a:cubicBezTo>
                  <a:cubicBezTo>
                    <a:pt x="890" y="1650"/>
                    <a:pt x="1031" y="1607"/>
                    <a:pt x="1169" y="1491"/>
                  </a:cubicBezTo>
                  <a:cubicBezTo>
                    <a:pt x="1729" y="1022"/>
                    <a:pt x="1603" y="55"/>
                    <a:pt x="1015" y="4"/>
                  </a:cubicBezTo>
                  <a:cubicBezTo>
                    <a:pt x="989" y="1"/>
                    <a:pt x="964" y="0"/>
                    <a:pt x="939" y="0"/>
                  </a:cubicBezTo>
                  <a:close/>
                </a:path>
              </a:pathLst>
            </a:custGeom>
            <a:solidFill>
              <a:srgbClr val="FFA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8"/>
            <p:cNvSpPr/>
            <p:nvPr/>
          </p:nvSpPr>
          <p:spPr>
            <a:xfrm>
              <a:off x="6541441" y="1847130"/>
              <a:ext cx="69566" cy="60730"/>
            </a:xfrm>
            <a:custGeom>
              <a:rect b="b" l="l" r="r" t="t"/>
              <a:pathLst>
                <a:path extrusionOk="0" h="866" w="992">
                  <a:moveTo>
                    <a:pt x="569" y="1"/>
                  </a:moveTo>
                  <a:cubicBezTo>
                    <a:pt x="506" y="1"/>
                    <a:pt x="442" y="12"/>
                    <a:pt x="383" y="40"/>
                  </a:cubicBezTo>
                  <a:cubicBezTo>
                    <a:pt x="277" y="88"/>
                    <a:pt x="194" y="175"/>
                    <a:pt x="139" y="270"/>
                  </a:cubicBezTo>
                  <a:cubicBezTo>
                    <a:pt x="112" y="317"/>
                    <a:pt x="88" y="368"/>
                    <a:pt x="68" y="419"/>
                  </a:cubicBezTo>
                  <a:lnTo>
                    <a:pt x="24" y="574"/>
                  </a:lnTo>
                  <a:lnTo>
                    <a:pt x="1" y="648"/>
                  </a:lnTo>
                  <a:lnTo>
                    <a:pt x="79" y="636"/>
                  </a:lnTo>
                  <a:cubicBezTo>
                    <a:pt x="105" y="633"/>
                    <a:pt x="133" y="628"/>
                    <a:pt x="158" y="628"/>
                  </a:cubicBezTo>
                  <a:cubicBezTo>
                    <a:pt x="163" y="628"/>
                    <a:pt x="169" y="628"/>
                    <a:pt x="174" y="629"/>
                  </a:cubicBezTo>
                  <a:cubicBezTo>
                    <a:pt x="206" y="636"/>
                    <a:pt x="218" y="640"/>
                    <a:pt x="221" y="668"/>
                  </a:cubicBezTo>
                  <a:cubicBezTo>
                    <a:pt x="225" y="727"/>
                    <a:pt x="186" y="802"/>
                    <a:pt x="150" y="865"/>
                  </a:cubicBezTo>
                  <a:cubicBezTo>
                    <a:pt x="183" y="842"/>
                    <a:pt x="210" y="814"/>
                    <a:pt x="234" y="782"/>
                  </a:cubicBezTo>
                  <a:cubicBezTo>
                    <a:pt x="257" y="751"/>
                    <a:pt x="281" y="716"/>
                    <a:pt x="285" y="668"/>
                  </a:cubicBezTo>
                  <a:cubicBezTo>
                    <a:pt x="289" y="645"/>
                    <a:pt x="281" y="612"/>
                    <a:pt x="261" y="589"/>
                  </a:cubicBezTo>
                  <a:cubicBezTo>
                    <a:pt x="241" y="569"/>
                    <a:pt x="218" y="558"/>
                    <a:pt x="194" y="550"/>
                  </a:cubicBezTo>
                  <a:cubicBezTo>
                    <a:pt x="178" y="545"/>
                    <a:pt x="162" y="543"/>
                    <a:pt x="147" y="541"/>
                  </a:cubicBezTo>
                  <a:lnTo>
                    <a:pt x="147" y="541"/>
                  </a:lnTo>
                  <a:cubicBezTo>
                    <a:pt x="156" y="514"/>
                    <a:pt x="165" y="488"/>
                    <a:pt x="174" y="463"/>
                  </a:cubicBezTo>
                  <a:cubicBezTo>
                    <a:pt x="198" y="419"/>
                    <a:pt x="218" y="376"/>
                    <a:pt x="241" y="337"/>
                  </a:cubicBezTo>
                  <a:cubicBezTo>
                    <a:pt x="296" y="257"/>
                    <a:pt x="356" y="186"/>
                    <a:pt x="435" y="143"/>
                  </a:cubicBezTo>
                  <a:cubicBezTo>
                    <a:pt x="497" y="109"/>
                    <a:pt x="567" y="94"/>
                    <a:pt x="641" y="94"/>
                  </a:cubicBezTo>
                  <a:cubicBezTo>
                    <a:pt x="755" y="94"/>
                    <a:pt x="877" y="128"/>
                    <a:pt x="991" y="179"/>
                  </a:cubicBezTo>
                  <a:cubicBezTo>
                    <a:pt x="917" y="108"/>
                    <a:pt x="822" y="48"/>
                    <a:pt x="715" y="20"/>
                  </a:cubicBezTo>
                  <a:cubicBezTo>
                    <a:pt x="669" y="8"/>
                    <a:pt x="619" y="1"/>
                    <a:pt x="569" y="1"/>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8"/>
            <p:cNvSpPr/>
            <p:nvPr/>
          </p:nvSpPr>
          <p:spPr>
            <a:xfrm>
              <a:off x="7127638" y="4705192"/>
              <a:ext cx="421817" cy="84013"/>
            </a:xfrm>
            <a:custGeom>
              <a:rect b="b" l="l" r="r" t="t"/>
              <a:pathLst>
                <a:path extrusionOk="0" h="1198" w="6015">
                  <a:moveTo>
                    <a:pt x="2912" y="1"/>
                  </a:moveTo>
                  <a:cubicBezTo>
                    <a:pt x="1584" y="1"/>
                    <a:pt x="478" y="428"/>
                    <a:pt x="478" y="428"/>
                  </a:cubicBezTo>
                  <a:lnTo>
                    <a:pt x="0" y="1197"/>
                  </a:lnTo>
                  <a:lnTo>
                    <a:pt x="6015" y="1197"/>
                  </a:lnTo>
                  <a:cubicBezTo>
                    <a:pt x="5128" y="263"/>
                    <a:pt x="3952" y="1"/>
                    <a:pt x="2912" y="1"/>
                  </a:cubicBezTo>
                  <a:close/>
                </a:path>
              </a:pathLst>
            </a:custGeom>
            <a:solidFill>
              <a:srgbClr val="282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8"/>
            <p:cNvSpPr/>
            <p:nvPr/>
          </p:nvSpPr>
          <p:spPr>
            <a:xfrm>
              <a:off x="6422154" y="4701756"/>
              <a:ext cx="432967" cy="94602"/>
            </a:xfrm>
            <a:custGeom>
              <a:rect b="b" l="l" r="r" t="t"/>
              <a:pathLst>
                <a:path extrusionOk="0" h="1349" w="6174">
                  <a:moveTo>
                    <a:pt x="3135" y="1"/>
                  </a:moveTo>
                  <a:cubicBezTo>
                    <a:pt x="1978" y="1"/>
                    <a:pt x="667" y="273"/>
                    <a:pt x="1" y="1348"/>
                  </a:cubicBezTo>
                  <a:cubicBezTo>
                    <a:pt x="2826" y="1348"/>
                    <a:pt x="6173" y="1246"/>
                    <a:pt x="6173" y="1246"/>
                  </a:cubicBezTo>
                  <a:lnTo>
                    <a:pt x="5995" y="860"/>
                  </a:lnTo>
                  <a:lnTo>
                    <a:pt x="5348" y="288"/>
                  </a:lnTo>
                  <a:cubicBezTo>
                    <a:pt x="5348" y="288"/>
                    <a:pt x="4323" y="1"/>
                    <a:pt x="3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8"/>
            <p:cNvSpPr/>
            <p:nvPr/>
          </p:nvSpPr>
          <p:spPr>
            <a:xfrm>
              <a:off x="6385126" y="1763818"/>
              <a:ext cx="22441" cy="37518"/>
            </a:xfrm>
            <a:custGeom>
              <a:rect b="b" l="l" r="r" t="t"/>
              <a:pathLst>
                <a:path extrusionOk="0" h="535" w="320">
                  <a:moveTo>
                    <a:pt x="162" y="1"/>
                  </a:moveTo>
                  <a:cubicBezTo>
                    <a:pt x="71" y="1"/>
                    <a:pt x="0" y="119"/>
                    <a:pt x="0" y="265"/>
                  </a:cubicBezTo>
                  <a:cubicBezTo>
                    <a:pt x="0" y="412"/>
                    <a:pt x="71" y="534"/>
                    <a:pt x="162" y="534"/>
                  </a:cubicBezTo>
                  <a:cubicBezTo>
                    <a:pt x="248" y="534"/>
                    <a:pt x="319" y="412"/>
                    <a:pt x="319" y="265"/>
                  </a:cubicBezTo>
                  <a:cubicBezTo>
                    <a:pt x="319" y="119"/>
                    <a:pt x="248" y="1"/>
                    <a:pt x="1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8"/>
            <p:cNvSpPr/>
            <p:nvPr/>
          </p:nvSpPr>
          <p:spPr>
            <a:xfrm>
              <a:off x="6299290" y="1761364"/>
              <a:ext cx="22511" cy="37448"/>
            </a:xfrm>
            <a:custGeom>
              <a:rect b="b" l="l" r="r" t="t"/>
              <a:pathLst>
                <a:path extrusionOk="0" h="534" w="321">
                  <a:moveTo>
                    <a:pt x="159" y="1"/>
                  </a:moveTo>
                  <a:cubicBezTo>
                    <a:pt x="71" y="1"/>
                    <a:pt x="0" y="119"/>
                    <a:pt x="0" y="265"/>
                  </a:cubicBezTo>
                  <a:cubicBezTo>
                    <a:pt x="0" y="411"/>
                    <a:pt x="71" y="533"/>
                    <a:pt x="159" y="533"/>
                  </a:cubicBezTo>
                  <a:cubicBezTo>
                    <a:pt x="245" y="533"/>
                    <a:pt x="321" y="411"/>
                    <a:pt x="321" y="265"/>
                  </a:cubicBezTo>
                  <a:cubicBezTo>
                    <a:pt x="321" y="119"/>
                    <a:pt x="245" y="1"/>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8"/>
            <p:cNvSpPr/>
            <p:nvPr/>
          </p:nvSpPr>
          <p:spPr>
            <a:xfrm>
              <a:off x="6265559" y="1791309"/>
              <a:ext cx="99651" cy="139554"/>
            </a:xfrm>
            <a:custGeom>
              <a:rect b="b" l="l" r="r" t="t"/>
              <a:pathLst>
                <a:path extrusionOk="0" h="1990" w="1421">
                  <a:moveTo>
                    <a:pt x="1137" y="0"/>
                  </a:moveTo>
                  <a:lnTo>
                    <a:pt x="0" y="1989"/>
                  </a:lnTo>
                  <a:lnTo>
                    <a:pt x="1421" y="1705"/>
                  </a:lnTo>
                  <a:lnTo>
                    <a:pt x="1137" y="0"/>
                  </a:lnTo>
                  <a:close/>
                </a:path>
              </a:pathLst>
            </a:custGeom>
            <a:solidFill>
              <a:srgbClr val="FFA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8"/>
            <p:cNvSpPr/>
            <p:nvPr/>
          </p:nvSpPr>
          <p:spPr>
            <a:xfrm>
              <a:off x="6257775" y="1791309"/>
              <a:ext cx="107435" cy="145304"/>
            </a:xfrm>
            <a:custGeom>
              <a:rect b="b" l="l" r="r" t="t"/>
              <a:pathLst>
                <a:path extrusionOk="0" h="2072" w="1532">
                  <a:moveTo>
                    <a:pt x="1248" y="0"/>
                  </a:moveTo>
                  <a:lnTo>
                    <a:pt x="1248" y="0"/>
                  </a:lnTo>
                  <a:cubicBezTo>
                    <a:pt x="1031" y="315"/>
                    <a:pt x="833" y="639"/>
                    <a:pt x="632" y="967"/>
                  </a:cubicBezTo>
                  <a:lnTo>
                    <a:pt x="344" y="1460"/>
                  </a:lnTo>
                  <a:cubicBezTo>
                    <a:pt x="245" y="1625"/>
                    <a:pt x="155" y="1796"/>
                    <a:pt x="60" y="1962"/>
                  </a:cubicBezTo>
                  <a:lnTo>
                    <a:pt x="0" y="2071"/>
                  </a:lnTo>
                  <a:lnTo>
                    <a:pt x="123" y="2044"/>
                  </a:lnTo>
                  <a:cubicBezTo>
                    <a:pt x="359" y="1997"/>
                    <a:pt x="596" y="1945"/>
                    <a:pt x="829" y="1886"/>
                  </a:cubicBezTo>
                  <a:cubicBezTo>
                    <a:pt x="1066" y="1831"/>
                    <a:pt x="1299" y="1772"/>
                    <a:pt x="1532" y="1705"/>
                  </a:cubicBezTo>
                  <a:lnTo>
                    <a:pt x="1532" y="1705"/>
                  </a:lnTo>
                  <a:cubicBezTo>
                    <a:pt x="1291" y="1732"/>
                    <a:pt x="1050" y="1767"/>
                    <a:pt x="813" y="1807"/>
                  </a:cubicBezTo>
                  <a:cubicBezTo>
                    <a:pt x="615" y="1837"/>
                    <a:pt x="420" y="1871"/>
                    <a:pt x="225" y="1908"/>
                  </a:cubicBezTo>
                  <a:lnTo>
                    <a:pt x="225" y="1908"/>
                  </a:lnTo>
                  <a:cubicBezTo>
                    <a:pt x="300" y="1780"/>
                    <a:pt x="375" y="1653"/>
                    <a:pt x="447" y="1523"/>
                  </a:cubicBezTo>
                  <a:lnTo>
                    <a:pt x="727" y="1022"/>
                  </a:lnTo>
                  <a:cubicBezTo>
                    <a:pt x="908" y="683"/>
                    <a:pt x="1086" y="347"/>
                    <a:pt x="1248" y="0"/>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8"/>
            <p:cNvSpPr/>
            <p:nvPr/>
          </p:nvSpPr>
          <p:spPr>
            <a:xfrm>
              <a:off x="6370119" y="1913261"/>
              <a:ext cx="88922" cy="98880"/>
            </a:xfrm>
            <a:custGeom>
              <a:rect b="b" l="l" r="r" t="t"/>
              <a:pathLst>
                <a:path extrusionOk="0" h="1410" w="1268">
                  <a:moveTo>
                    <a:pt x="1244" y="1"/>
                  </a:moveTo>
                  <a:lnTo>
                    <a:pt x="1058" y="522"/>
                  </a:lnTo>
                  <a:cubicBezTo>
                    <a:pt x="992" y="691"/>
                    <a:pt x="924" y="857"/>
                    <a:pt x="834" y="995"/>
                  </a:cubicBezTo>
                  <a:cubicBezTo>
                    <a:pt x="746" y="1132"/>
                    <a:pt x="637" y="1233"/>
                    <a:pt x="499" y="1233"/>
                  </a:cubicBezTo>
                  <a:cubicBezTo>
                    <a:pt x="493" y="1233"/>
                    <a:pt x="488" y="1233"/>
                    <a:pt x="482" y="1232"/>
                  </a:cubicBezTo>
                  <a:cubicBezTo>
                    <a:pt x="329" y="1225"/>
                    <a:pt x="163" y="1126"/>
                    <a:pt x="1" y="1031"/>
                  </a:cubicBezTo>
                  <a:lnTo>
                    <a:pt x="1" y="1031"/>
                  </a:lnTo>
                  <a:cubicBezTo>
                    <a:pt x="103" y="1189"/>
                    <a:pt x="238" y="1347"/>
                    <a:pt x="458" y="1398"/>
                  </a:cubicBezTo>
                  <a:cubicBezTo>
                    <a:pt x="489" y="1406"/>
                    <a:pt x="520" y="1409"/>
                    <a:pt x="552" y="1409"/>
                  </a:cubicBezTo>
                  <a:cubicBezTo>
                    <a:pt x="634" y="1409"/>
                    <a:pt x="719" y="1385"/>
                    <a:pt x="790" y="1343"/>
                  </a:cubicBezTo>
                  <a:cubicBezTo>
                    <a:pt x="888" y="1283"/>
                    <a:pt x="956" y="1201"/>
                    <a:pt x="1015" y="1114"/>
                  </a:cubicBezTo>
                  <a:cubicBezTo>
                    <a:pt x="1121" y="941"/>
                    <a:pt x="1185" y="755"/>
                    <a:pt x="1220" y="569"/>
                  </a:cubicBezTo>
                  <a:cubicBezTo>
                    <a:pt x="1256" y="380"/>
                    <a:pt x="1267" y="190"/>
                    <a:pt x="1244" y="1"/>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8"/>
            <p:cNvSpPr/>
            <p:nvPr/>
          </p:nvSpPr>
          <p:spPr>
            <a:xfrm>
              <a:off x="7572094" y="4678684"/>
              <a:ext cx="187381" cy="113817"/>
            </a:xfrm>
            <a:custGeom>
              <a:rect b="b" l="l" r="r" t="t"/>
              <a:pathLst>
                <a:path extrusionOk="0" h="1623" w="2672">
                  <a:moveTo>
                    <a:pt x="1" y="1"/>
                  </a:moveTo>
                  <a:lnTo>
                    <a:pt x="1" y="1622"/>
                  </a:lnTo>
                  <a:lnTo>
                    <a:pt x="2672" y="1622"/>
                  </a:lnTo>
                  <a:lnTo>
                    <a:pt x="26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8"/>
            <p:cNvSpPr/>
            <p:nvPr/>
          </p:nvSpPr>
          <p:spPr>
            <a:xfrm>
              <a:off x="8487610" y="4678684"/>
              <a:ext cx="187451" cy="113817"/>
            </a:xfrm>
            <a:custGeom>
              <a:rect b="b" l="l" r="r" t="t"/>
              <a:pathLst>
                <a:path extrusionOk="0" h="1623" w="2673">
                  <a:moveTo>
                    <a:pt x="0" y="1"/>
                  </a:moveTo>
                  <a:lnTo>
                    <a:pt x="0" y="1622"/>
                  </a:lnTo>
                  <a:lnTo>
                    <a:pt x="2672" y="1622"/>
                  </a:lnTo>
                  <a:lnTo>
                    <a:pt x="26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8"/>
            <p:cNvSpPr/>
            <p:nvPr/>
          </p:nvSpPr>
          <p:spPr>
            <a:xfrm>
              <a:off x="8636771" y="2335361"/>
              <a:ext cx="86958" cy="482197"/>
            </a:xfrm>
            <a:custGeom>
              <a:rect b="b" l="l" r="r" t="t"/>
              <a:pathLst>
                <a:path extrusionOk="0" h="6876" w="1240">
                  <a:moveTo>
                    <a:pt x="1" y="0"/>
                  </a:moveTo>
                  <a:lnTo>
                    <a:pt x="1" y="6876"/>
                  </a:lnTo>
                  <a:lnTo>
                    <a:pt x="1240" y="6876"/>
                  </a:lnTo>
                  <a:lnTo>
                    <a:pt x="12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8"/>
            <p:cNvSpPr/>
            <p:nvPr/>
          </p:nvSpPr>
          <p:spPr>
            <a:xfrm>
              <a:off x="4080802" y="2973314"/>
              <a:ext cx="839146" cy="199863"/>
            </a:xfrm>
            <a:custGeom>
              <a:rect b="b" l="l" r="r" t="t"/>
              <a:pathLst>
                <a:path extrusionOk="0" h="2850" w="11966">
                  <a:moveTo>
                    <a:pt x="0" y="1"/>
                  </a:moveTo>
                  <a:lnTo>
                    <a:pt x="2849" y="2850"/>
                  </a:lnTo>
                  <a:lnTo>
                    <a:pt x="9140" y="2830"/>
                  </a:lnTo>
                  <a:lnTo>
                    <a:pt x="1196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8"/>
            <p:cNvSpPr/>
            <p:nvPr/>
          </p:nvSpPr>
          <p:spPr>
            <a:xfrm>
              <a:off x="8523038" y="3219603"/>
              <a:ext cx="45513" cy="1586424"/>
            </a:xfrm>
            <a:custGeom>
              <a:rect b="b" l="l" r="r" t="t"/>
              <a:pathLst>
                <a:path extrusionOk="0" h="22622" w="649">
                  <a:moveTo>
                    <a:pt x="324" y="1"/>
                  </a:moveTo>
                  <a:cubicBezTo>
                    <a:pt x="142" y="1"/>
                    <a:pt x="0" y="143"/>
                    <a:pt x="0" y="325"/>
                  </a:cubicBezTo>
                  <a:lnTo>
                    <a:pt x="0" y="22299"/>
                  </a:lnTo>
                  <a:cubicBezTo>
                    <a:pt x="0" y="22476"/>
                    <a:pt x="142" y="22622"/>
                    <a:pt x="324" y="22622"/>
                  </a:cubicBezTo>
                  <a:cubicBezTo>
                    <a:pt x="501" y="22622"/>
                    <a:pt x="648" y="22476"/>
                    <a:pt x="648" y="22299"/>
                  </a:cubicBezTo>
                  <a:lnTo>
                    <a:pt x="648" y="325"/>
                  </a:lnTo>
                  <a:cubicBezTo>
                    <a:pt x="648" y="143"/>
                    <a:pt x="501" y="1"/>
                    <a:pt x="324" y="1"/>
                  </a:cubicBezTo>
                  <a:close/>
                </a:path>
              </a:pathLst>
            </a:custGeom>
            <a:solidFill>
              <a:srgbClr val="282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8"/>
            <p:cNvSpPr/>
            <p:nvPr/>
          </p:nvSpPr>
          <p:spPr>
            <a:xfrm>
              <a:off x="6284513" y="1660099"/>
              <a:ext cx="59468" cy="39342"/>
            </a:xfrm>
            <a:custGeom>
              <a:rect b="b" l="l" r="r" t="t"/>
              <a:pathLst>
                <a:path extrusionOk="0" h="561" w="848">
                  <a:moveTo>
                    <a:pt x="797" y="0"/>
                  </a:moveTo>
                  <a:cubicBezTo>
                    <a:pt x="777" y="4"/>
                    <a:pt x="308" y="71"/>
                    <a:pt x="0" y="225"/>
                  </a:cubicBezTo>
                  <a:lnTo>
                    <a:pt x="170" y="560"/>
                  </a:lnTo>
                  <a:cubicBezTo>
                    <a:pt x="418" y="434"/>
                    <a:pt x="844" y="371"/>
                    <a:pt x="848" y="371"/>
                  </a:cubicBezTo>
                  <a:lnTo>
                    <a:pt x="7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8"/>
            <p:cNvSpPr/>
            <p:nvPr/>
          </p:nvSpPr>
          <p:spPr>
            <a:xfrm>
              <a:off x="6386339" y="1669777"/>
              <a:ext cx="61993" cy="46565"/>
            </a:xfrm>
            <a:custGeom>
              <a:rect b="b" l="l" r="r" t="t"/>
              <a:pathLst>
                <a:path extrusionOk="0" h="664" w="884">
                  <a:moveTo>
                    <a:pt x="106" y="1"/>
                  </a:moveTo>
                  <a:lnTo>
                    <a:pt x="0" y="360"/>
                  </a:lnTo>
                  <a:cubicBezTo>
                    <a:pt x="4" y="360"/>
                    <a:pt x="419" y="486"/>
                    <a:pt x="659" y="664"/>
                  </a:cubicBezTo>
                  <a:lnTo>
                    <a:pt x="884" y="363"/>
                  </a:lnTo>
                  <a:cubicBezTo>
                    <a:pt x="588" y="143"/>
                    <a:pt x="126" y="4"/>
                    <a:pt x="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8"/>
            <p:cNvSpPr/>
            <p:nvPr/>
          </p:nvSpPr>
          <p:spPr>
            <a:xfrm>
              <a:off x="4148896" y="3219603"/>
              <a:ext cx="45443" cy="1586424"/>
            </a:xfrm>
            <a:custGeom>
              <a:rect b="b" l="l" r="r" t="t"/>
              <a:pathLst>
                <a:path extrusionOk="0" h="22622" w="648">
                  <a:moveTo>
                    <a:pt x="324" y="1"/>
                  </a:moveTo>
                  <a:cubicBezTo>
                    <a:pt x="146" y="1"/>
                    <a:pt x="0" y="143"/>
                    <a:pt x="0" y="325"/>
                  </a:cubicBezTo>
                  <a:lnTo>
                    <a:pt x="0" y="22299"/>
                  </a:lnTo>
                  <a:cubicBezTo>
                    <a:pt x="0" y="22476"/>
                    <a:pt x="146" y="22622"/>
                    <a:pt x="324" y="22622"/>
                  </a:cubicBezTo>
                  <a:cubicBezTo>
                    <a:pt x="505" y="22622"/>
                    <a:pt x="647" y="22476"/>
                    <a:pt x="647" y="22299"/>
                  </a:cubicBezTo>
                  <a:lnTo>
                    <a:pt x="647" y="325"/>
                  </a:lnTo>
                  <a:cubicBezTo>
                    <a:pt x="647" y="143"/>
                    <a:pt x="505" y="1"/>
                    <a:pt x="3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8"/>
            <p:cNvSpPr/>
            <p:nvPr/>
          </p:nvSpPr>
          <p:spPr>
            <a:xfrm>
              <a:off x="7850514" y="2599953"/>
              <a:ext cx="637178" cy="611301"/>
            </a:xfrm>
            <a:custGeom>
              <a:rect b="b" l="l" r="r" t="t"/>
              <a:pathLst>
                <a:path extrusionOk="0" h="8717" w="9086">
                  <a:moveTo>
                    <a:pt x="3351" y="1"/>
                  </a:moveTo>
                  <a:lnTo>
                    <a:pt x="3205" y="518"/>
                  </a:lnTo>
                  <a:cubicBezTo>
                    <a:pt x="2025" y="1030"/>
                    <a:pt x="198" y="4239"/>
                    <a:pt x="0" y="7897"/>
                  </a:cubicBezTo>
                  <a:cubicBezTo>
                    <a:pt x="1042" y="8245"/>
                    <a:pt x="4227" y="8580"/>
                    <a:pt x="4452" y="8580"/>
                  </a:cubicBezTo>
                  <a:cubicBezTo>
                    <a:pt x="4452" y="8580"/>
                    <a:pt x="4675" y="8717"/>
                    <a:pt x="5203" y="8717"/>
                  </a:cubicBezTo>
                  <a:cubicBezTo>
                    <a:pt x="5468" y="8717"/>
                    <a:pt x="5809" y="8683"/>
                    <a:pt x="6236" y="8580"/>
                  </a:cubicBezTo>
                  <a:cubicBezTo>
                    <a:pt x="8395" y="7132"/>
                    <a:pt x="8774" y="2265"/>
                    <a:pt x="8774" y="2265"/>
                  </a:cubicBezTo>
                  <a:lnTo>
                    <a:pt x="9085" y="1693"/>
                  </a:lnTo>
                  <a:lnTo>
                    <a:pt x="335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8"/>
            <p:cNvSpPr/>
            <p:nvPr/>
          </p:nvSpPr>
          <p:spPr>
            <a:xfrm>
              <a:off x="8075273" y="2636209"/>
              <a:ext cx="398254" cy="574905"/>
            </a:xfrm>
            <a:custGeom>
              <a:rect b="b" l="l" r="r" t="t"/>
              <a:pathLst>
                <a:path extrusionOk="0" h="8198" w="5679">
                  <a:moveTo>
                    <a:pt x="0" y="1"/>
                  </a:moveTo>
                  <a:lnTo>
                    <a:pt x="0" y="1"/>
                  </a:lnTo>
                  <a:cubicBezTo>
                    <a:pt x="1815" y="601"/>
                    <a:pt x="3633" y="1187"/>
                    <a:pt x="5459" y="1765"/>
                  </a:cubicBezTo>
                  <a:lnTo>
                    <a:pt x="5459" y="1765"/>
                  </a:lnTo>
                  <a:cubicBezTo>
                    <a:pt x="4943" y="2120"/>
                    <a:pt x="4462" y="2519"/>
                    <a:pt x="4014" y="2952"/>
                  </a:cubicBezTo>
                  <a:cubicBezTo>
                    <a:pt x="3540" y="3411"/>
                    <a:pt x="3102" y="3908"/>
                    <a:pt x="2735" y="4456"/>
                  </a:cubicBezTo>
                  <a:cubicBezTo>
                    <a:pt x="2372" y="5005"/>
                    <a:pt x="2076" y="5608"/>
                    <a:pt x="1946" y="6256"/>
                  </a:cubicBezTo>
                  <a:cubicBezTo>
                    <a:pt x="1879" y="6579"/>
                    <a:pt x="1851" y="6910"/>
                    <a:pt x="1879" y="7242"/>
                  </a:cubicBezTo>
                  <a:cubicBezTo>
                    <a:pt x="1906" y="7570"/>
                    <a:pt x="1981" y="7890"/>
                    <a:pt x="2096" y="8198"/>
                  </a:cubicBezTo>
                  <a:cubicBezTo>
                    <a:pt x="1989" y="7886"/>
                    <a:pt x="1926" y="7566"/>
                    <a:pt x="1906" y="7238"/>
                  </a:cubicBezTo>
                  <a:cubicBezTo>
                    <a:pt x="1890" y="6910"/>
                    <a:pt x="1930" y="6587"/>
                    <a:pt x="1997" y="6267"/>
                  </a:cubicBezTo>
                  <a:cubicBezTo>
                    <a:pt x="2139" y="5632"/>
                    <a:pt x="2443" y="5040"/>
                    <a:pt x="2806" y="4504"/>
                  </a:cubicBezTo>
                  <a:cubicBezTo>
                    <a:pt x="3173" y="3967"/>
                    <a:pt x="3607" y="3473"/>
                    <a:pt x="4081" y="3023"/>
                  </a:cubicBezTo>
                  <a:cubicBezTo>
                    <a:pt x="4554" y="2577"/>
                    <a:pt x="5059" y="2156"/>
                    <a:pt x="5596" y="1788"/>
                  </a:cubicBezTo>
                  <a:lnTo>
                    <a:pt x="5679" y="1733"/>
                  </a:lnTo>
                  <a:lnTo>
                    <a:pt x="5584" y="1701"/>
                  </a:lnTo>
                  <a:cubicBezTo>
                    <a:pt x="3726" y="1121"/>
                    <a:pt x="1866" y="549"/>
                    <a:pt x="0" y="1"/>
                  </a:cubicBezTo>
                  <a:close/>
                </a:path>
              </a:pathLst>
            </a:custGeom>
            <a:solidFill>
              <a:srgbClr val="B085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8"/>
            <p:cNvSpPr/>
            <p:nvPr/>
          </p:nvSpPr>
          <p:spPr>
            <a:xfrm>
              <a:off x="8023799" y="2703953"/>
              <a:ext cx="290328" cy="132962"/>
            </a:xfrm>
            <a:custGeom>
              <a:rect b="b" l="l" r="r" t="t"/>
              <a:pathLst>
                <a:path extrusionOk="0" h="1896" w="4140">
                  <a:moveTo>
                    <a:pt x="375" y="1"/>
                  </a:moveTo>
                  <a:lnTo>
                    <a:pt x="0" y="672"/>
                  </a:lnTo>
                  <a:lnTo>
                    <a:pt x="3516" y="1895"/>
                  </a:lnTo>
                  <a:lnTo>
                    <a:pt x="4139" y="1130"/>
                  </a:lnTo>
                  <a:lnTo>
                    <a:pt x="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8"/>
            <p:cNvSpPr/>
            <p:nvPr/>
          </p:nvSpPr>
          <p:spPr>
            <a:xfrm>
              <a:off x="7539988" y="2421688"/>
              <a:ext cx="228125" cy="783324"/>
            </a:xfrm>
            <a:custGeom>
              <a:rect b="b" l="l" r="r" t="t"/>
              <a:pathLst>
                <a:path extrusionOk="0" h="11170" w="3253">
                  <a:moveTo>
                    <a:pt x="1046" y="1"/>
                  </a:moveTo>
                  <a:lnTo>
                    <a:pt x="1046" y="2416"/>
                  </a:lnTo>
                  <a:cubicBezTo>
                    <a:pt x="241" y="2736"/>
                    <a:pt x="0" y="3406"/>
                    <a:pt x="0" y="3983"/>
                  </a:cubicBezTo>
                  <a:lnTo>
                    <a:pt x="0" y="10590"/>
                  </a:lnTo>
                  <a:cubicBezTo>
                    <a:pt x="0" y="10909"/>
                    <a:pt x="261" y="11169"/>
                    <a:pt x="581" y="11169"/>
                  </a:cubicBezTo>
                  <a:lnTo>
                    <a:pt x="2672" y="11169"/>
                  </a:lnTo>
                  <a:cubicBezTo>
                    <a:pt x="2992" y="11169"/>
                    <a:pt x="3253" y="10909"/>
                    <a:pt x="3253" y="10590"/>
                  </a:cubicBezTo>
                  <a:lnTo>
                    <a:pt x="3253" y="3983"/>
                  </a:lnTo>
                  <a:cubicBezTo>
                    <a:pt x="3253" y="3406"/>
                    <a:pt x="3071" y="2618"/>
                    <a:pt x="2206" y="2416"/>
                  </a:cubicBezTo>
                  <a:lnTo>
                    <a:pt x="2206"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8"/>
            <p:cNvSpPr/>
            <p:nvPr/>
          </p:nvSpPr>
          <p:spPr>
            <a:xfrm>
              <a:off x="7607030" y="2415657"/>
              <a:ext cx="94111" cy="22441"/>
            </a:xfrm>
            <a:custGeom>
              <a:rect b="b" l="l" r="r" t="t"/>
              <a:pathLst>
                <a:path extrusionOk="0" h="320" w="1342">
                  <a:moveTo>
                    <a:pt x="15" y="0"/>
                  </a:moveTo>
                  <a:cubicBezTo>
                    <a:pt x="4" y="0"/>
                    <a:pt x="0" y="8"/>
                    <a:pt x="0" y="20"/>
                  </a:cubicBezTo>
                  <a:lnTo>
                    <a:pt x="0" y="320"/>
                  </a:lnTo>
                  <a:lnTo>
                    <a:pt x="1341" y="320"/>
                  </a:lnTo>
                  <a:lnTo>
                    <a:pt x="1341" y="20"/>
                  </a:lnTo>
                  <a:cubicBezTo>
                    <a:pt x="1341" y="8"/>
                    <a:pt x="1334" y="0"/>
                    <a:pt x="13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8"/>
            <p:cNvSpPr/>
            <p:nvPr/>
          </p:nvSpPr>
          <p:spPr>
            <a:xfrm>
              <a:off x="7608293" y="2430594"/>
              <a:ext cx="15077" cy="7504"/>
            </a:xfrm>
            <a:custGeom>
              <a:rect b="b" l="l" r="r" t="t"/>
              <a:pathLst>
                <a:path extrusionOk="0" h="107" w="215">
                  <a:moveTo>
                    <a:pt x="108" y="0"/>
                  </a:moveTo>
                  <a:cubicBezTo>
                    <a:pt x="48" y="0"/>
                    <a:pt x="1" y="48"/>
                    <a:pt x="1" y="103"/>
                  </a:cubicBezTo>
                  <a:lnTo>
                    <a:pt x="1" y="107"/>
                  </a:lnTo>
                  <a:lnTo>
                    <a:pt x="214" y="107"/>
                  </a:lnTo>
                  <a:lnTo>
                    <a:pt x="214" y="103"/>
                  </a:lnTo>
                  <a:cubicBezTo>
                    <a:pt x="214" y="48"/>
                    <a:pt x="167" y="0"/>
                    <a:pt x="108"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8"/>
            <p:cNvSpPr/>
            <p:nvPr/>
          </p:nvSpPr>
          <p:spPr>
            <a:xfrm>
              <a:off x="7623861" y="2430594"/>
              <a:ext cx="14727" cy="7504"/>
            </a:xfrm>
            <a:custGeom>
              <a:rect b="b" l="l" r="r" t="t"/>
              <a:pathLst>
                <a:path extrusionOk="0" h="107" w="210">
                  <a:moveTo>
                    <a:pt x="103" y="0"/>
                  </a:moveTo>
                  <a:cubicBezTo>
                    <a:pt x="44" y="0"/>
                    <a:pt x="1" y="48"/>
                    <a:pt x="1" y="103"/>
                  </a:cubicBezTo>
                  <a:lnTo>
                    <a:pt x="1" y="107"/>
                  </a:lnTo>
                  <a:lnTo>
                    <a:pt x="210" y="107"/>
                  </a:lnTo>
                  <a:lnTo>
                    <a:pt x="210" y="103"/>
                  </a:lnTo>
                  <a:cubicBezTo>
                    <a:pt x="210" y="48"/>
                    <a:pt x="163" y="0"/>
                    <a:pt x="103"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8"/>
            <p:cNvSpPr/>
            <p:nvPr/>
          </p:nvSpPr>
          <p:spPr>
            <a:xfrm>
              <a:off x="7639079" y="2430594"/>
              <a:ext cx="14727" cy="7504"/>
            </a:xfrm>
            <a:custGeom>
              <a:rect b="b" l="l" r="r" t="t"/>
              <a:pathLst>
                <a:path extrusionOk="0" h="107" w="210">
                  <a:moveTo>
                    <a:pt x="103" y="0"/>
                  </a:moveTo>
                  <a:cubicBezTo>
                    <a:pt x="48" y="0"/>
                    <a:pt x="0" y="48"/>
                    <a:pt x="0" y="103"/>
                  </a:cubicBezTo>
                  <a:lnTo>
                    <a:pt x="0" y="107"/>
                  </a:lnTo>
                  <a:lnTo>
                    <a:pt x="210" y="107"/>
                  </a:lnTo>
                  <a:lnTo>
                    <a:pt x="210" y="103"/>
                  </a:lnTo>
                  <a:cubicBezTo>
                    <a:pt x="210" y="48"/>
                    <a:pt x="162" y="0"/>
                    <a:pt x="103"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8"/>
            <p:cNvSpPr/>
            <p:nvPr/>
          </p:nvSpPr>
          <p:spPr>
            <a:xfrm>
              <a:off x="7654296" y="2430594"/>
              <a:ext cx="14727" cy="7504"/>
            </a:xfrm>
            <a:custGeom>
              <a:rect b="b" l="l" r="r" t="t"/>
              <a:pathLst>
                <a:path extrusionOk="0" h="107" w="210">
                  <a:moveTo>
                    <a:pt x="103" y="0"/>
                  </a:moveTo>
                  <a:cubicBezTo>
                    <a:pt x="48" y="0"/>
                    <a:pt x="0" y="48"/>
                    <a:pt x="0" y="103"/>
                  </a:cubicBezTo>
                  <a:lnTo>
                    <a:pt x="0" y="107"/>
                  </a:lnTo>
                  <a:lnTo>
                    <a:pt x="210" y="107"/>
                  </a:lnTo>
                  <a:lnTo>
                    <a:pt x="210" y="103"/>
                  </a:lnTo>
                  <a:cubicBezTo>
                    <a:pt x="210" y="48"/>
                    <a:pt x="162" y="0"/>
                    <a:pt x="103"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8"/>
            <p:cNvSpPr/>
            <p:nvPr/>
          </p:nvSpPr>
          <p:spPr>
            <a:xfrm>
              <a:off x="7669514" y="2430594"/>
              <a:ext cx="14727" cy="7504"/>
            </a:xfrm>
            <a:custGeom>
              <a:rect b="b" l="l" r="r" t="t"/>
              <a:pathLst>
                <a:path extrusionOk="0" h="107" w="210">
                  <a:moveTo>
                    <a:pt x="107" y="0"/>
                  </a:moveTo>
                  <a:cubicBezTo>
                    <a:pt x="48" y="0"/>
                    <a:pt x="0" y="48"/>
                    <a:pt x="0" y="103"/>
                  </a:cubicBezTo>
                  <a:lnTo>
                    <a:pt x="0" y="107"/>
                  </a:lnTo>
                  <a:lnTo>
                    <a:pt x="210" y="107"/>
                  </a:lnTo>
                  <a:lnTo>
                    <a:pt x="210" y="103"/>
                  </a:lnTo>
                  <a:cubicBezTo>
                    <a:pt x="210" y="48"/>
                    <a:pt x="162" y="0"/>
                    <a:pt x="107"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8"/>
            <p:cNvSpPr/>
            <p:nvPr/>
          </p:nvSpPr>
          <p:spPr>
            <a:xfrm>
              <a:off x="7684732" y="2430594"/>
              <a:ext cx="14727" cy="7504"/>
            </a:xfrm>
            <a:custGeom>
              <a:rect b="b" l="l" r="r" t="t"/>
              <a:pathLst>
                <a:path extrusionOk="0" h="107" w="210">
                  <a:moveTo>
                    <a:pt x="107" y="0"/>
                  </a:moveTo>
                  <a:cubicBezTo>
                    <a:pt x="48" y="0"/>
                    <a:pt x="0" y="48"/>
                    <a:pt x="0" y="103"/>
                  </a:cubicBezTo>
                  <a:lnTo>
                    <a:pt x="0" y="107"/>
                  </a:lnTo>
                  <a:lnTo>
                    <a:pt x="210" y="107"/>
                  </a:lnTo>
                  <a:lnTo>
                    <a:pt x="210" y="103"/>
                  </a:lnTo>
                  <a:cubicBezTo>
                    <a:pt x="210" y="48"/>
                    <a:pt x="162" y="0"/>
                    <a:pt x="107"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8"/>
            <p:cNvSpPr/>
            <p:nvPr/>
          </p:nvSpPr>
          <p:spPr>
            <a:xfrm>
              <a:off x="7610817" y="2468533"/>
              <a:ext cx="86467" cy="49861"/>
            </a:xfrm>
            <a:custGeom>
              <a:rect b="b" l="l" r="r" t="t"/>
              <a:pathLst>
                <a:path extrusionOk="0" h="711" w="1233">
                  <a:moveTo>
                    <a:pt x="617" y="0"/>
                  </a:moveTo>
                  <a:cubicBezTo>
                    <a:pt x="471" y="0"/>
                    <a:pt x="349" y="83"/>
                    <a:pt x="293" y="209"/>
                  </a:cubicBezTo>
                  <a:lnTo>
                    <a:pt x="1" y="209"/>
                  </a:lnTo>
                  <a:lnTo>
                    <a:pt x="1" y="498"/>
                  </a:lnTo>
                  <a:lnTo>
                    <a:pt x="293" y="498"/>
                  </a:lnTo>
                  <a:cubicBezTo>
                    <a:pt x="349" y="623"/>
                    <a:pt x="471" y="711"/>
                    <a:pt x="617" y="711"/>
                  </a:cubicBezTo>
                  <a:cubicBezTo>
                    <a:pt x="759" y="711"/>
                    <a:pt x="885" y="623"/>
                    <a:pt x="941" y="498"/>
                  </a:cubicBezTo>
                  <a:lnTo>
                    <a:pt x="1232" y="498"/>
                  </a:lnTo>
                  <a:lnTo>
                    <a:pt x="1232" y="209"/>
                  </a:lnTo>
                  <a:lnTo>
                    <a:pt x="941" y="209"/>
                  </a:lnTo>
                  <a:cubicBezTo>
                    <a:pt x="885" y="83"/>
                    <a:pt x="759" y="0"/>
                    <a:pt x="6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8"/>
            <p:cNvSpPr/>
            <p:nvPr/>
          </p:nvSpPr>
          <p:spPr>
            <a:xfrm>
              <a:off x="7556328" y="2723378"/>
              <a:ext cx="195445" cy="222585"/>
            </a:xfrm>
            <a:custGeom>
              <a:rect b="b" l="l" r="r" t="t"/>
              <a:pathLst>
                <a:path extrusionOk="0" h="3174" w="2787">
                  <a:moveTo>
                    <a:pt x="0" y="0"/>
                  </a:moveTo>
                  <a:lnTo>
                    <a:pt x="0" y="3173"/>
                  </a:lnTo>
                  <a:lnTo>
                    <a:pt x="2787" y="3173"/>
                  </a:lnTo>
                  <a:lnTo>
                    <a:pt x="2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8"/>
            <p:cNvSpPr/>
            <p:nvPr/>
          </p:nvSpPr>
          <p:spPr>
            <a:xfrm>
              <a:off x="7715167" y="2421688"/>
              <a:ext cx="227844" cy="783324"/>
            </a:xfrm>
            <a:custGeom>
              <a:rect b="b" l="l" r="r" t="t"/>
              <a:pathLst>
                <a:path extrusionOk="0" h="11170" w="3249">
                  <a:moveTo>
                    <a:pt x="1043" y="1"/>
                  </a:moveTo>
                  <a:lnTo>
                    <a:pt x="1043" y="2416"/>
                  </a:lnTo>
                  <a:cubicBezTo>
                    <a:pt x="238" y="2736"/>
                    <a:pt x="1" y="3406"/>
                    <a:pt x="1" y="3983"/>
                  </a:cubicBezTo>
                  <a:lnTo>
                    <a:pt x="1" y="10590"/>
                  </a:lnTo>
                  <a:cubicBezTo>
                    <a:pt x="1" y="10909"/>
                    <a:pt x="258" y="11169"/>
                    <a:pt x="581" y="11169"/>
                  </a:cubicBezTo>
                  <a:lnTo>
                    <a:pt x="2668" y="11169"/>
                  </a:lnTo>
                  <a:cubicBezTo>
                    <a:pt x="2988" y="11169"/>
                    <a:pt x="3249" y="10909"/>
                    <a:pt x="3249" y="10590"/>
                  </a:cubicBezTo>
                  <a:lnTo>
                    <a:pt x="3249" y="3983"/>
                  </a:lnTo>
                  <a:cubicBezTo>
                    <a:pt x="3249" y="3406"/>
                    <a:pt x="3067" y="2618"/>
                    <a:pt x="2203" y="2416"/>
                  </a:cubicBezTo>
                  <a:lnTo>
                    <a:pt x="22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8"/>
            <p:cNvSpPr/>
            <p:nvPr/>
          </p:nvSpPr>
          <p:spPr>
            <a:xfrm>
              <a:off x="7781859" y="2415657"/>
              <a:ext cx="94462" cy="22441"/>
            </a:xfrm>
            <a:custGeom>
              <a:rect b="b" l="l" r="r" t="t"/>
              <a:pathLst>
                <a:path extrusionOk="0" h="320" w="1347">
                  <a:moveTo>
                    <a:pt x="17" y="0"/>
                  </a:moveTo>
                  <a:cubicBezTo>
                    <a:pt x="8" y="0"/>
                    <a:pt x="1" y="8"/>
                    <a:pt x="1" y="20"/>
                  </a:cubicBezTo>
                  <a:lnTo>
                    <a:pt x="1" y="320"/>
                  </a:lnTo>
                  <a:lnTo>
                    <a:pt x="1347" y="320"/>
                  </a:lnTo>
                  <a:lnTo>
                    <a:pt x="1347" y="20"/>
                  </a:lnTo>
                  <a:cubicBezTo>
                    <a:pt x="1347" y="8"/>
                    <a:pt x="1338" y="0"/>
                    <a:pt x="13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8"/>
            <p:cNvSpPr/>
            <p:nvPr/>
          </p:nvSpPr>
          <p:spPr>
            <a:xfrm>
              <a:off x="7783542" y="2430594"/>
              <a:ext cx="14727" cy="7504"/>
            </a:xfrm>
            <a:custGeom>
              <a:rect b="b" l="l" r="r" t="t"/>
              <a:pathLst>
                <a:path extrusionOk="0" h="107" w="210">
                  <a:moveTo>
                    <a:pt x="103" y="0"/>
                  </a:moveTo>
                  <a:cubicBezTo>
                    <a:pt x="48" y="0"/>
                    <a:pt x="1" y="48"/>
                    <a:pt x="1" y="103"/>
                  </a:cubicBezTo>
                  <a:lnTo>
                    <a:pt x="1" y="107"/>
                  </a:lnTo>
                  <a:lnTo>
                    <a:pt x="210" y="107"/>
                  </a:lnTo>
                  <a:lnTo>
                    <a:pt x="210" y="103"/>
                  </a:lnTo>
                  <a:cubicBezTo>
                    <a:pt x="210" y="48"/>
                    <a:pt x="163" y="0"/>
                    <a:pt x="103"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8"/>
            <p:cNvSpPr/>
            <p:nvPr/>
          </p:nvSpPr>
          <p:spPr>
            <a:xfrm>
              <a:off x="7798759" y="2430594"/>
              <a:ext cx="14727" cy="7504"/>
            </a:xfrm>
            <a:custGeom>
              <a:rect b="b" l="l" r="r" t="t"/>
              <a:pathLst>
                <a:path extrusionOk="0" h="107" w="210">
                  <a:moveTo>
                    <a:pt x="107" y="0"/>
                  </a:moveTo>
                  <a:cubicBezTo>
                    <a:pt x="48" y="0"/>
                    <a:pt x="0" y="48"/>
                    <a:pt x="0" y="103"/>
                  </a:cubicBezTo>
                  <a:lnTo>
                    <a:pt x="0" y="107"/>
                  </a:lnTo>
                  <a:lnTo>
                    <a:pt x="210" y="107"/>
                  </a:lnTo>
                  <a:lnTo>
                    <a:pt x="210" y="103"/>
                  </a:lnTo>
                  <a:cubicBezTo>
                    <a:pt x="210" y="48"/>
                    <a:pt x="162" y="0"/>
                    <a:pt x="107"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8"/>
            <p:cNvSpPr/>
            <p:nvPr/>
          </p:nvSpPr>
          <p:spPr>
            <a:xfrm>
              <a:off x="7813977" y="2430594"/>
              <a:ext cx="14727" cy="7504"/>
            </a:xfrm>
            <a:custGeom>
              <a:rect b="b" l="l" r="r" t="t"/>
              <a:pathLst>
                <a:path extrusionOk="0" h="107" w="210">
                  <a:moveTo>
                    <a:pt x="107" y="0"/>
                  </a:moveTo>
                  <a:cubicBezTo>
                    <a:pt x="48" y="0"/>
                    <a:pt x="0" y="48"/>
                    <a:pt x="0" y="103"/>
                  </a:cubicBezTo>
                  <a:lnTo>
                    <a:pt x="0" y="107"/>
                  </a:lnTo>
                  <a:lnTo>
                    <a:pt x="210" y="107"/>
                  </a:lnTo>
                  <a:lnTo>
                    <a:pt x="210" y="103"/>
                  </a:lnTo>
                  <a:cubicBezTo>
                    <a:pt x="210" y="48"/>
                    <a:pt x="162" y="0"/>
                    <a:pt x="107"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8"/>
            <p:cNvSpPr/>
            <p:nvPr/>
          </p:nvSpPr>
          <p:spPr>
            <a:xfrm>
              <a:off x="7829195" y="2430594"/>
              <a:ext cx="15007" cy="7504"/>
            </a:xfrm>
            <a:custGeom>
              <a:rect b="b" l="l" r="r" t="t"/>
              <a:pathLst>
                <a:path extrusionOk="0" h="107" w="214">
                  <a:moveTo>
                    <a:pt x="107" y="0"/>
                  </a:moveTo>
                  <a:cubicBezTo>
                    <a:pt x="48" y="0"/>
                    <a:pt x="0" y="48"/>
                    <a:pt x="0" y="103"/>
                  </a:cubicBezTo>
                  <a:lnTo>
                    <a:pt x="0" y="107"/>
                  </a:lnTo>
                  <a:lnTo>
                    <a:pt x="210" y="107"/>
                  </a:lnTo>
                  <a:cubicBezTo>
                    <a:pt x="210" y="107"/>
                    <a:pt x="213" y="107"/>
                    <a:pt x="213" y="103"/>
                  </a:cubicBezTo>
                  <a:cubicBezTo>
                    <a:pt x="213" y="48"/>
                    <a:pt x="166" y="0"/>
                    <a:pt x="107"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8"/>
            <p:cNvSpPr/>
            <p:nvPr/>
          </p:nvSpPr>
          <p:spPr>
            <a:xfrm>
              <a:off x="7844483" y="2430594"/>
              <a:ext cx="15007" cy="7504"/>
            </a:xfrm>
            <a:custGeom>
              <a:rect b="b" l="l" r="r" t="t"/>
              <a:pathLst>
                <a:path extrusionOk="0" h="107" w="214">
                  <a:moveTo>
                    <a:pt x="106" y="0"/>
                  </a:moveTo>
                  <a:cubicBezTo>
                    <a:pt x="47" y="0"/>
                    <a:pt x="0" y="48"/>
                    <a:pt x="0" y="103"/>
                  </a:cubicBezTo>
                  <a:lnTo>
                    <a:pt x="0" y="107"/>
                  </a:lnTo>
                  <a:lnTo>
                    <a:pt x="213" y="107"/>
                  </a:lnTo>
                  <a:lnTo>
                    <a:pt x="213" y="103"/>
                  </a:lnTo>
                  <a:cubicBezTo>
                    <a:pt x="213" y="48"/>
                    <a:pt x="166" y="0"/>
                    <a:pt x="106"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8"/>
            <p:cNvSpPr/>
            <p:nvPr/>
          </p:nvSpPr>
          <p:spPr>
            <a:xfrm>
              <a:off x="7859630" y="2430594"/>
              <a:ext cx="15077" cy="7504"/>
            </a:xfrm>
            <a:custGeom>
              <a:rect b="b" l="l" r="r" t="t"/>
              <a:pathLst>
                <a:path extrusionOk="0" h="107" w="215">
                  <a:moveTo>
                    <a:pt x="107" y="0"/>
                  </a:moveTo>
                  <a:cubicBezTo>
                    <a:pt x="48" y="0"/>
                    <a:pt x="1" y="48"/>
                    <a:pt x="1" y="103"/>
                  </a:cubicBezTo>
                  <a:cubicBezTo>
                    <a:pt x="1" y="107"/>
                    <a:pt x="5" y="107"/>
                    <a:pt x="5" y="107"/>
                  </a:cubicBezTo>
                  <a:lnTo>
                    <a:pt x="214" y="107"/>
                  </a:lnTo>
                  <a:lnTo>
                    <a:pt x="214" y="103"/>
                  </a:lnTo>
                  <a:cubicBezTo>
                    <a:pt x="214" y="48"/>
                    <a:pt x="167" y="0"/>
                    <a:pt x="107" y="0"/>
                  </a:cubicBezTo>
                  <a:close/>
                </a:path>
              </a:pathLst>
            </a:custGeom>
            <a:solidFill>
              <a:srgbClr val="9C9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8"/>
            <p:cNvSpPr/>
            <p:nvPr/>
          </p:nvSpPr>
          <p:spPr>
            <a:xfrm>
              <a:off x="7785716" y="2468533"/>
              <a:ext cx="86467" cy="49861"/>
            </a:xfrm>
            <a:custGeom>
              <a:rect b="b" l="l" r="r" t="t"/>
              <a:pathLst>
                <a:path extrusionOk="0" h="711" w="1233">
                  <a:moveTo>
                    <a:pt x="616" y="0"/>
                  </a:moveTo>
                  <a:cubicBezTo>
                    <a:pt x="474" y="0"/>
                    <a:pt x="348" y="83"/>
                    <a:pt x="293" y="209"/>
                  </a:cubicBezTo>
                  <a:lnTo>
                    <a:pt x="1" y="209"/>
                  </a:lnTo>
                  <a:lnTo>
                    <a:pt x="1" y="498"/>
                  </a:lnTo>
                  <a:lnTo>
                    <a:pt x="293" y="498"/>
                  </a:lnTo>
                  <a:cubicBezTo>
                    <a:pt x="348" y="623"/>
                    <a:pt x="474" y="711"/>
                    <a:pt x="616" y="711"/>
                  </a:cubicBezTo>
                  <a:cubicBezTo>
                    <a:pt x="762" y="711"/>
                    <a:pt x="885" y="623"/>
                    <a:pt x="940" y="498"/>
                  </a:cubicBezTo>
                  <a:lnTo>
                    <a:pt x="1232" y="498"/>
                  </a:lnTo>
                  <a:lnTo>
                    <a:pt x="1232" y="209"/>
                  </a:lnTo>
                  <a:lnTo>
                    <a:pt x="940" y="209"/>
                  </a:lnTo>
                  <a:cubicBezTo>
                    <a:pt x="885" y="83"/>
                    <a:pt x="762" y="0"/>
                    <a:pt x="6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8"/>
            <p:cNvSpPr/>
            <p:nvPr/>
          </p:nvSpPr>
          <p:spPr>
            <a:xfrm>
              <a:off x="7731226" y="2723378"/>
              <a:ext cx="195445" cy="222585"/>
            </a:xfrm>
            <a:custGeom>
              <a:rect b="b" l="l" r="r" t="t"/>
              <a:pathLst>
                <a:path extrusionOk="0" h="3174" w="2787">
                  <a:moveTo>
                    <a:pt x="0" y="0"/>
                  </a:moveTo>
                  <a:lnTo>
                    <a:pt x="0" y="3173"/>
                  </a:lnTo>
                  <a:lnTo>
                    <a:pt x="2787" y="3173"/>
                  </a:lnTo>
                  <a:lnTo>
                    <a:pt x="2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8"/>
            <p:cNvSpPr/>
            <p:nvPr/>
          </p:nvSpPr>
          <p:spPr>
            <a:xfrm>
              <a:off x="7254359" y="3021772"/>
              <a:ext cx="261015" cy="179947"/>
            </a:xfrm>
            <a:custGeom>
              <a:rect b="b" l="l" r="r" t="t"/>
              <a:pathLst>
                <a:path extrusionOk="0" h="2566" w="3722">
                  <a:moveTo>
                    <a:pt x="1137" y="0"/>
                  </a:moveTo>
                  <a:cubicBezTo>
                    <a:pt x="761" y="0"/>
                    <a:pt x="396" y="186"/>
                    <a:pt x="277" y="840"/>
                  </a:cubicBezTo>
                  <a:cubicBezTo>
                    <a:pt x="1" y="2356"/>
                    <a:pt x="1552" y="2565"/>
                    <a:pt x="1552" y="2565"/>
                  </a:cubicBezTo>
                  <a:cubicBezTo>
                    <a:pt x="3651" y="2565"/>
                    <a:pt x="3722" y="636"/>
                    <a:pt x="3170" y="359"/>
                  </a:cubicBezTo>
                  <a:cubicBezTo>
                    <a:pt x="2968" y="258"/>
                    <a:pt x="2778" y="226"/>
                    <a:pt x="2617" y="226"/>
                  </a:cubicBezTo>
                  <a:cubicBezTo>
                    <a:pt x="2337" y="226"/>
                    <a:pt x="2148" y="323"/>
                    <a:pt x="2148" y="323"/>
                  </a:cubicBezTo>
                  <a:cubicBezTo>
                    <a:pt x="2148" y="323"/>
                    <a:pt x="1633" y="0"/>
                    <a:pt x="11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8"/>
            <p:cNvSpPr/>
            <p:nvPr/>
          </p:nvSpPr>
          <p:spPr>
            <a:xfrm>
              <a:off x="7339283" y="2941195"/>
              <a:ext cx="73143" cy="105261"/>
            </a:xfrm>
            <a:custGeom>
              <a:rect b="b" l="l" r="r" t="t"/>
              <a:pathLst>
                <a:path extrusionOk="0" h="1501" w="1043">
                  <a:moveTo>
                    <a:pt x="31" y="1"/>
                  </a:moveTo>
                  <a:cubicBezTo>
                    <a:pt x="21" y="1"/>
                    <a:pt x="11" y="7"/>
                    <a:pt x="6" y="16"/>
                  </a:cubicBezTo>
                  <a:cubicBezTo>
                    <a:pt x="1" y="28"/>
                    <a:pt x="6" y="44"/>
                    <a:pt x="21" y="51"/>
                  </a:cubicBezTo>
                  <a:cubicBezTo>
                    <a:pt x="988" y="486"/>
                    <a:pt x="913" y="1461"/>
                    <a:pt x="913" y="1472"/>
                  </a:cubicBezTo>
                  <a:cubicBezTo>
                    <a:pt x="913" y="1484"/>
                    <a:pt x="921" y="1501"/>
                    <a:pt x="937" y="1501"/>
                  </a:cubicBezTo>
                  <a:cubicBezTo>
                    <a:pt x="953" y="1501"/>
                    <a:pt x="964" y="1488"/>
                    <a:pt x="964" y="1477"/>
                  </a:cubicBezTo>
                  <a:cubicBezTo>
                    <a:pt x="964" y="1465"/>
                    <a:pt x="1043" y="454"/>
                    <a:pt x="41" y="4"/>
                  </a:cubicBezTo>
                  <a:cubicBezTo>
                    <a:pt x="38" y="2"/>
                    <a:pt x="34" y="1"/>
                    <a:pt x="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8"/>
            <p:cNvSpPr/>
            <p:nvPr/>
          </p:nvSpPr>
          <p:spPr>
            <a:xfrm>
              <a:off x="7394684" y="2921419"/>
              <a:ext cx="94181" cy="72442"/>
            </a:xfrm>
            <a:custGeom>
              <a:rect b="b" l="l" r="r" t="t"/>
              <a:pathLst>
                <a:path extrusionOk="0" h="1033" w="1343">
                  <a:moveTo>
                    <a:pt x="792" y="0"/>
                  </a:moveTo>
                  <a:cubicBezTo>
                    <a:pt x="64" y="0"/>
                    <a:pt x="1" y="1032"/>
                    <a:pt x="1" y="1032"/>
                  </a:cubicBezTo>
                  <a:cubicBezTo>
                    <a:pt x="1" y="1032"/>
                    <a:pt x="1342" y="930"/>
                    <a:pt x="1074" y="45"/>
                  </a:cubicBezTo>
                  <a:cubicBezTo>
                    <a:pt x="970" y="14"/>
                    <a:pt x="877" y="0"/>
                    <a:pt x="7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8"/>
            <p:cNvSpPr/>
            <p:nvPr/>
          </p:nvSpPr>
          <p:spPr>
            <a:xfrm>
              <a:off x="5104526" y="3022403"/>
              <a:ext cx="568243" cy="128053"/>
            </a:xfrm>
            <a:custGeom>
              <a:rect b="b" l="l" r="r" t="t"/>
              <a:pathLst>
                <a:path extrusionOk="0" h="1826" w="8103">
                  <a:moveTo>
                    <a:pt x="4336" y="0"/>
                  </a:moveTo>
                  <a:cubicBezTo>
                    <a:pt x="3969" y="0"/>
                    <a:pt x="3605" y="21"/>
                    <a:pt x="3260" y="70"/>
                  </a:cubicBezTo>
                  <a:cubicBezTo>
                    <a:pt x="1185" y="366"/>
                    <a:pt x="1" y="1700"/>
                    <a:pt x="1236" y="1798"/>
                  </a:cubicBezTo>
                  <a:cubicBezTo>
                    <a:pt x="1483" y="1818"/>
                    <a:pt x="1898" y="1826"/>
                    <a:pt x="2404" y="1826"/>
                  </a:cubicBezTo>
                  <a:cubicBezTo>
                    <a:pt x="4427" y="1826"/>
                    <a:pt x="7905" y="1700"/>
                    <a:pt x="7905" y="1700"/>
                  </a:cubicBezTo>
                  <a:lnTo>
                    <a:pt x="8103" y="516"/>
                  </a:lnTo>
                  <a:cubicBezTo>
                    <a:pt x="8103" y="516"/>
                    <a:pt x="6179" y="0"/>
                    <a:pt x="4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8"/>
            <p:cNvSpPr/>
            <p:nvPr/>
          </p:nvSpPr>
          <p:spPr>
            <a:xfrm>
              <a:off x="5104526" y="3148493"/>
              <a:ext cx="786340" cy="27770"/>
            </a:xfrm>
            <a:custGeom>
              <a:rect b="b" l="l" r="r" t="t"/>
              <a:pathLst>
                <a:path extrusionOk="0" h="396" w="11213">
                  <a:moveTo>
                    <a:pt x="1" y="0"/>
                  </a:moveTo>
                  <a:lnTo>
                    <a:pt x="1" y="395"/>
                  </a:lnTo>
                  <a:lnTo>
                    <a:pt x="11212" y="395"/>
                  </a:lnTo>
                  <a:lnTo>
                    <a:pt x="112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8"/>
            <p:cNvSpPr/>
            <p:nvPr/>
          </p:nvSpPr>
          <p:spPr>
            <a:xfrm>
              <a:off x="3892860" y="3174511"/>
              <a:ext cx="4931646" cy="78683"/>
            </a:xfrm>
            <a:custGeom>
              <a:rect b="b" l="l" r="r" t="t"/>
              <a:pathLst>
                <a:path extrusionOk="0" h="1122" w="70324">
                  <a:moveTo>
                    <a:pt x="1" y="1"/>
                  </a:moveTo>
                  <a:lnTo>
                    <a:pt x="1" y="1121"/>
                  </a:lnTo>
                  <a:lnTo>
                    <a:pt x="70323" y="1121"/>
                  </a:lnTo>
                  <a:lnTo>
                    <a:pt x="70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8"/>
            <p:cNvSpPr/>
            <p:nvPr/>
          </p:nvSpPr>
          <p:spPr>
            <a:xfrm>
              <a:off x="5210839" y="3752154"/>
              <a:ext cx="47897" cy="1046162"/>
            </a:xfrm>
            <a:custGeom>
              <a:rect b="b" l="l" r="r" t="t"/>
              <a:pathLst>
                <a:path extrusionOk="0" h="14918" w="683">
                  <a:moveTo>
                    <a:pt x="0" y="0"/>
                  </a:moveTo>
                  <a:lnTo>
                    <a:pt x="0" y="14918"/>
                  </a:lnTo>
                  <a:lnTo>
                    <a:pt x="682" y="14918"/>
                  </a:lnTo>
                  <a:lnTo>
                    <a:pt x="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8"/>
            <p:cNvSpPr/>
            <p:nvPr/>
          </p:nvSpPr>
          <p:spPr>
            <a:xfrm>
              <a:off x="5649978" y="3752154"/>
              <a:ext cx="48248" cy="1046162"/>
            </a:xfrm>
            <a:custGeom>
              <a:rect b="b" l="l" r="r" t="t"/>
              <a:pathLst>
                <a:path extrusionOk="0" h="14918" w="688">
                  <a:moveTo>
                    <a:pt x="1" y="0"/>
                  </a:moveTo>
                  <a:lnTo>
                    <a:pt x="1" y="14918"/>
                  </a:lnTo>
                  <a:lnTo>
                    <a:pt x="688" y="14918"/>
                  </a:lnTo>
                  <a:lnTo>
                    <a:pt x="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8"/>
            <p:cNvSpPr/>
            <p:nvPr/>
          </p:nvSpPr>
          <p:spPr>
            <a:xfrm>
              <a:off x="5245693" y="4461147"/>
              <a:ext cx="410737" cy="35765"/>
            </a:xfrm>
            <a:custGeom>
              <a:rect b="b" l="l" r="r" t="t"/>
              <a:pathLst>
                <a:path extrusionOk="0" h="510" w="5857">
                  <a:moveTo>
                    <a:pt x="1" y="1"/>
                  </a:moveTo>
                  <a:lnTo>
                    <a:pt x="1" y="510"/>
                  </a:lnTo>
                  <a:lnTo>
                    <a:pt x="5857" y="510"/>
                  </a:lnTo>
                  <a:lnTo>
                    <a:pt x="5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8"/>
            <p:cNvSpPr/>
            <p:nvPr/>
          </p:nvSpPr>
          <p:spPr>
            <a:xfrm>
              <a:off x="6936961" y="3752154"/>
              <a:ext cx="47897" cy="1046162"/>
            </a:xfrm>
            <a:custGeom>
              <a:rect b="b" l="l" r="r" t="t"/>
              <a:pathLst>
                <a:path extrusionOk="0" h="14918" w="683">
                  <a:moveTo>
                    <a:pt x="0" y="0"/>
                  </a:moveTo>
                  <a:lnTo>
                    <a:pt x="0" y="14918"/>
                  </a:lnTo>
                  <a:lnTo>
                    <a:pt x="683" y="14918"/>
                  </a:lnTo>
                  <a:lnTo>
                    <a:pt x="6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8"/>
            <p:cNvSpPr/>
            <p:nvPr/>
          </p:nvSpPr>
          <p:spPr>
            <a:xfrm>
              <a:off x="7376170" y="3752154"/>
              <a:ext cx="48248" cy="1046162"/>
            </a:xfrm>
            <a:custGeom>
              <a:rect b="b" l="l" r="r" t="t"/>
              <a:pathLst>
                <a:path extrusionOk="0" h="14918" w="688">
                  <a:moveTo>
                    <a:pt x="1" y="0"/>
                  </a:moveTo>
                  <a:lnTo>
                    <a:pt x="1" y="14918"/>
                  </a:lnTo>
                  <a:lnTo>
                    <a:pt x="687" y="14918"/>
                  </a:lnTo>
                  <a:lnTo>
                    <a:pt x="6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8"/>
            <p:cNvSpPr/>
            <p:nvPr/>
          </p:nvSpPr>
          <p:spPr>
            <a:xfrm>
              <a:off x="6971814" y="4461147"/>
              <a:ext cx="410737" cy="35765"/>
            </a:xfrm>
            <a:custGeom>
              <a:rect b="b" l="l" r="r" t="t"/>
              <a:pathLst>
                <a:path extrusionOk="0" h="510" w="5857">
                  <a:moveTo>
                    <a:pt x="0" y="1"/>
                  </a:moveTo>
                  <a:lnTo>
                    <a:pt x="0" y="510"/>
                  </a:lnTo>
                  <a:lnTo>
                    <a:pt x="5857" y="510"/>
                  </a:lnTo>
                  <a:lnTo>
                    <a:pt x="5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8"/>
            <p:cNvSpPr/>
            <p:nvPr/>
          </p:nvSpPr>
          <p:spPr>
            <a:xfrm>
              <a:off x="5121146" y="3631183"/>
              <a:ext cx="666772" cy="125107"/>
            </a:xfrm>
            <a:custGeom>
              <a:rect b="b" l="l" r="r" t="t"/>
              <a:pathLst>
                <a:path extrusionOk="0" h="1784" w="9508">
                  <a:moveTo>
                    <a:pt x="1" y="0"/>
                  </a:moveTo>
                  <a:lnTo>
                    <a:pt x="1" y="1784"/>
                  </a:lnTo>
                  <a:lnTo>
                    <a:pt x="9507" y="1784"/>
                  </a:lnTo>
                  <a:lnTo>
                    <a:pt x="9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8"/>
            <p:cNvSpPr/>
            <p:nvPr/>
          </p:nvSpPr>
          <p:spPr>
            <a:xfrm>
              <a:off x="6847268" y="3631183"/>
              <a:ext cx="666492" cy="125107"/>
            </a:xfrm>
            <a:custGeom>
              <a:rect b="b" l="l" r="r" t="t"/>
              <a:pathLst>
                <a:path extrusionOk="0" h="1784" w="9504">
                  <a:moveTo>
                    <a:pt x="0" y="0"/>
                  </a:moveTo>
                  <a:lnTo>
                    <a:pt x="0" y="1784"/>
                  </a:lnTo>
                  <a:lnTo>
                    <a:pt x="9503" y="1784"/>
                  </a:lnTo>
                  <a:lnTo>
                    <a:pt x="95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8"/>
            <p:cNvSpPr/>
            <p:nvPr/>
          </p:nvSpPr>
          <p:spPr>
            <a:xfrm>
              <a:off x="7960333" y="3200388"/>
              <a:ext cx="642438" cy="635075"/>
            </a:xfrm>
            <a:custGeom>
              <a:rect b="b" l="l" r="r" t="t"/>
              <a:pathLst>
                <a:path extrusionOk="0" h="9056" w="9161">
                  <a:moveTo>
                    <a:pt x="595" y="0"/>
                  </a:moveTo>
                  <a:cubicBezTo>
                    <a:pt x="457" y="0"/>
                    <a:pt x="319" y="54"/>
                    <a:pt x="214" y="160"/>
                  </a:cubicBezTo>
                  <a:cubicBezTo>
                    <a:pt x="1" y="369"/>
                    <a:pt x="1" y="712"/>
                    <a:pt x="214" y="922"/>
                  </a:cubicBezTo>
                  <a:lnTo>
                    <a:pt x="8182" y="8894"/>
                  </a:lnTo>
                  <a:cubicBezTo>
                    <a:pt x="8289" y="9000"/>
                    <a:pt x="8427" y="9056"/>
                    <a:pt x="8565" y="9056"/>
                  </a:cubicBezTo>
                  <a:cubicBezTo>
                    <a:pt x="8703" y="9056"/>
                    <a:pt x="8842" y="9000"/>
                    <a:pt x="8948" y="8894"/>
                  </a:cubicBezTo>
                  <a:cubicBezTo>
                    <a:pt x="9161" y="8685"/>
                    <a:pt x="9161" y="8342"/>
                    <a:pt x="8948" y="8132"/>
                  </a:cubicBezTo>
                  <a:lnTo>
                    <a:pt x="976" y="160"/>
                  </a:lnTo>
                  <a:cubicBezTo>
                    <a:pt x="872" y="54"/>
                    <a:pt x="734" y="0"/>
                    <a:pt x="595" y="0"/>
                  </a:cubicBezTo>
                  <a:close/>
                </a:path>
              </a:pathLst>
            </a:custGeom>
            <a:solidFill>
              <a:srgbClr val="2823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8"/>
            <p:cNvSpPr/>
            <p:nvPr/>
          </p:nvSpPr>
          <p:spPr>
            <a:xfrm>
              <a:off x="4112640" y="3200388"/>
              <a:ext cx="642158" cy="635075"/>
            </a:xfrm>
            <a:custGeom>
              <a:rect b="b" l="l" r="r" t="t"/>
              <a:pathLst>
                <a:path extrusionOk="0" h="9056" w="9157">
                  <a:moveTo>
                    <a:pt x="8566" y="0"/>
                  </a:moveTo>
                  <a:cubicBezTo>
                    <a:pt x="8427" y="0"/>
                    <a:pt x="8288" y="54"/>
                    <a:pt x="8182" y="160"/>
                  </a:cubicBezTo>
                  <a:lnTo>
                    <a:pt x="209" y="8132"/>
                  </a:lnTo>
                  <a:cubicBezTo>
                    <a:pt x="0" y="8342"/>
                    <a:pt x="0" y="8685"/>
                    <a:pt x="209" y="8894"/>
                  </a:cubicBezTo>
                  <a:cubicBezTo>
                    <a:pt x="316" y="9000"/>
                    <a:pt x="454" y="9056"/>
                    <a:pt x="592" y="9056"/>
                  </a:cubicBezTo>
                  <a:cubicBezTo>
                    <a:pt x="730" y="9056"/>
                    <a:pt x="869" y="9000"/>
                    <a:pt x="975" y="8894"/>
                  </a:cubicBezTo>
                  <a:lnTo>
                    <a:pt x="8947" y="922"/>
                  </a:lnTo>
                  <a:cubicBezTo>
                    <a:pt x="9156" y="712"/>
                    <a:pt x="9156" y="369"/>
                    <a:pt x="8947" y="160"/>
                  </a:cubicBezTo>
                  <a:cubicBezTo>
                    <a:pt x="8842" y="54"/>
                    <a:pt x="8704" y="0"/>
                    <a:pt x="85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8"/>
            <p:cNvSpPr/>
            <p:nvPr/>
          </p:nvSpPr>
          <p:spPr>
            <a:xfrm>
              <a:off x="5475361" y="2511101"/>
              <a:ext cx="1172953" cy="666422"/>
            </a:xfrm>
            <a:custGeom>
              <a:rect b="b" l="l" r="r" t="t"/>
              <a:pathLst>
                <a:path extrusionOk="0" h="9503" w="16726">
                  <a:moveTo>
                    <a:pt x="14717" y="0"/>
                  </a:moveTo>
                  <a:lnTo>
                    <a:pt x="11130" y="5537"/>
                  </a:lnTo>
                  <a:lnTo>
                    <a:pt x="4622" y="7969"/>
                  </a:lnTo>
                  <a:cubicBezTo>
                    <a:pt x="4622" y="7969"/>
                    <a:pt x="3549" y="7299"/>
                    <a:pt x="2746" y="7299"/>
                  </a:cubicBezTo>
                  <a:cubicBezTo>
                    <a:pt x="2612" y="7299"/>
                    <a:pt x="2485" y="7317"/>
                    <a:pt x="2373" y="7361"/>
                  </a:cubicBezTo>
                  <a:cubicBezTo>
                    <a:pt x="1888" y="7601"/>
                    <a:pt x="2314" y="7847"/>
                    <a:pt x="2314" y="7847"/>
                  </a:cubicBezTo>
                  <a:cubicBezTo>
                    <a:pt x="2314" y="7847"/>
                    <a:pt x="1584" y="7847"/>
                    <a:pt x="731" y="8636"/>
                  </a:cubicBezTo>
                  <a:cubicBezTo>
                    <a:pt x="1" y="9315"/>
                    <a:pt x="1949" y="9502"/>
                    <a:pt x="3019" y="9502"/>
                  </a:cubicBezTo>
                  <a:cubicBezTo>
                    <a:pt x="3198" y="9502"/>
                    <a:pt x="3352" y="9497"/>
                    <a:pt x="3466" y="9488"/>
                  </a:cubicBezTo>
                  <a:cubicBezTo>
                    <a:pt x="4259" y="9428"/>
                    <a:pt x="5048" y="8943"/>
                    <a:pt x="5048" y="8943"/>
                  </a:cubicBezTo>
                  <a:lnTo>
                    <a:pt x="12286" y="6753"/>
                  </a:lnTo>
                  <a:lnTo>
                    <a:pt x="16726" y="1098"/>
                  </a:lnTo>
                  <a:lnTo>
                    <a:pt x="14717" y="0"/>
                  </a:lnTo>
                  <a:close/>
                </a:path>
              </a:pathLst>
            </a:custGeom>
            <a:solidFill>
              <a:srgbClr val="FFA4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8"/>
            <p:cNvSpPr/>
            <p:nvPr/>
          </p:nvSpPr>
          <p:spPr>
            <a:xfrm>
              <a:off x="6475591" y="2401491"/>
              <a:ext cx="319150" cy="308140"/>
            </a:xfrm>
            <a:custGeom>
              <a:rect b="b" l="l" r="r" t="t"/>
              <a:pathLst>
                <a:path extrusionOk="0" h="4394" w="4551">
                  <a:moveTo>
                    <a:pt x="3253" y="1"/>
                  </a:moveTo>
                  <a:lnTo>
                    <a:pt x="0" y="1165"/>
                  </a:lnTo>
                  <a:cubicBezTo>
                    <a:pt x="0" y="1165"/>
                    <a:pt x="166" y="1410"/>
                    <a:pt x="1737" y="4393"/>
                  </a:cubicBezTo>
                  <a:cubicBezTo>
                    <a:pt x="4550" y="917"/>
                    <a:pt x="325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8"/>
            <p:cNvSpPr/>
            <p:nvPr/>
          </p:nvSpPr>
          <p:spPr>
            <a:xfrm>
              <a:off x="5506077" y="2552617"/>
              <a:ext cx="7854" cy="65078"/>
            </a:xfrm>
            <a:custGeom>
              <a:rect b="b" l="l" r="r" t="t"/>
              <a:pathLst>
                <a:path extrusionOk="0" h="928" w="112">
                  <a:moveTo>
                    <a:pt x="60" y="0"/>
                  </a:moveTo>
                  <a:cubicBezTo>
                    <a:pt x="17" y="155"/>
                    <a:pt x="5" y="312"/>
                    <a:pt x="0" y="466"/>
                  </a:cubicBezTo>
                  <a:cubicBezTo>
                    <a:pt x="0" y="620"/>
                    <a:pt x="9" y="774"/>
                    <a:pt x="48" y="928"/>
                  </a:cubicBezTo>
                  <a:cubicBezTo>
                    <a:pt x="91" y="774"/>
                    <a:pt x="104" y="620"/>
                    <a:pt x="111" y="466"/>
                  </a:cubicBezTo>
                  <a:cubicBezTo>
                    <a:pt x="111" y="312"/>
                    <a:pt x="104" y="159"/>
                    <a:pt x="60" y="0"/>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8"/>
            <p:cNvSpPr/>
            <p:nvPr/>
          </p:nvSpPr>
          <p:spPr>
            <a:xfrm>
              <a:off x="5472626" y="2556824"/>
              <a:ext cx="21880" cy="120970"/>
            </a:xfrm>
            <a:custGeom>
              <a:rect b="b" l="l" r="r" t="t"/>
              <a:pathLst>
                <a:path extrusionOk="0" h="1725" w="312">
                  <a:moveTo>
                    <a:pt x="0" y="0"/>
                  </a:moveTo>
                  <a:lnTo>
                    <a:pt x="0" y="0"/>
                  </a:lnTo>
                  <a:cubicBezTo>
                    <a:pt x="12" y="292"/>
                    <a:pt x="56" y="583"/>
                    <a:pt x="103" y="872"/>
                  </a:cubicBezTo>
                  <a:cubicBezTo>
                    <a:pt x="158" y="1157"/>
                    <a:pt x="217" y="1444"/>
                    <a:pt x="312" y="1725"/>
                  </a:cubicBezTo>
                  <a:cubicBezTo>
                    <a:pt x="304" y="1428"/>
                    <a:pt x="261" y="1140"/>
                    <a:pt x="209" y="852"/>
                  </a:cubicBezTo>
                  <a:cubicBezTo>
                    <a:pt x="154" y="565"/>
                    <a:pt x="95" y="280"/>
                    <a:pt x="0" y="0"/>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8"/>
            <p:cNvSpPr/>
            <p:nvPr/>
          </p:nvSpPr>
          <p:spPr>
            <a:xfrm>
              <a:off x="5436931" y="2574427"/>
              <a:ext cx="37658" cy="125248"/>
            </a:xfrm>
            <a:custGeom>
              <a:rect b="b" l="l" r="r" t="t"/>
              <a:pathLst>
                <a:path extrusionOk="0" h="1786" w="537">
                  <a:moveTo>
                    <a:pt x="0" y="1"/>
                  </a:moveTo>
                  <a:lnTo>
                    <a:pt x="0" y="1"/>
                  </a:lnTo>
                  <a:cubicBezTo>
                    <a:pt x="52" y="309"/>
                    <a:pt x="130" y="609"/>
                    <a:pt x="217" y="909"/>
                  </a:cubicBezTo>
                  <a:cubicBezTo>
                    <a:pt x="308" y="1205"/>
                    <a:pt x="411" y="1497"/>
                    <a:pt x="537" y="1785"/>
                  </a:cubicBezTo>
                  <a:cubicBezTo>
                    <a:pt x="489" y="1474"/>
                    <a:pt x="411" y="1174"/>
                    <a:pt x="323" y="877"/>
                  </a:cubicBezTo>
                  <a:cubicBezTo>
                    <a:pt x="229" y="582"/>
                    <a:pt x="130" y="285"/>
                    <a:pt x="0" y="1"/>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8"/>
            <p:cNvSpPr/>
            <p:nvPr/>
          </p:nvSpPr>
          <p:spPr>
            <a:xfrm>
              <a:off x="5407337" y="2590275"/>
              <a:ext cx="38219" cy="99932"/>
            </a:xfrm>
            <a:custGeom>
              <a:rect b="b" l="l" r="r" t="t"/>
              <a:pathLst>
                <a:path extrusionOk="0" h="1425" w="545">
                  <a:moveTo>
                    <a:pt x="0" y="0"/>
                  </a:moveTo>
                  <a:lnTo>
                    <a:pt x="0" y="0"/>
                  </a:lnTo>
                  <a:cubicBezTo>
                    <a:pt x="51" y="253"/>
                    <a:pt x="135" y="498"/>
                    <a:pt x="221" y="734"/>
                  </a:cubicBezTo>
                  <a:cubicBezTo>
                    <a:pt x="315" y="971"/>
                    <a:pt x="414" y="1204"/>
                    <a:pt x="545" y="1425"/>
                  </a:cubicBezTo>
                  <a:cubicBezTo>
                    <a:pt x="493" y="1172"/>
                    <a:pt x="410" y="931"/>
                    <a:pt x="324" y="695"/>
                  </a:cubicBezTo>
                  <a:cubicBezTo>
                    <a:pt x="229" y="458"/>
                    <a:pt x="130" y="225"/>
                    <a:pt x="0" y="0"/>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8"/>
            <p:cNvSpPr/>
            <p:nvPr/>
          </p:nvSpPr>
          <p:spPr>
            <a:xfrm>
              <a:off x="5506918" y="2562575"/>
              <a:ext cx="22230" cy="65709"/>
            </a:xfrm>
            <a:custGeom>
              <a:rect b="b" l="l" r="r" t="t"/>
              <a:pathLst>
                <a:path extrusionOk="0" h="937" w="317">
                  <a:moveTo>
                    <a:pt x="79" y="0"/>
                  </a:moveTo>
                  <a:cubicBezTo>
                    <a:pt x="1" y="166"/>
                    <a:pt x="5" y="344"/>
                    <a:pt x="41" y="506"/>
                  </a:cubicBezTo>
                  <a:cubicBezTo>
                    <a:pt x="64" y="589"/>
                    <a:pt x="92" y="667"/>
                    <a:pt x="139" y="743"/>
                  </a:cubicBezTo>
                  <a:cubicBezTo>
                    <a:pt x="183" y="818"/>
                    <a:pt x="238" y="885"/>
                    <a:pt x="316" y="936"/>
                  </a:cubicBezTo>
                  <a:cubicBezTo>
                    <a:pt x="312" y="754"/>
                    <a:pt x="285" y="609"/>
                    <a:pt x="249" y="454"/>
                  </a:cubicBezTo>
                  <a:cubicBezTo>
                    <a:pt x="234" y="379"/>
                    <a:pt x="210" y="308"/>
                    <a:pt x="186" y="230"/>
                  </a:cubicBezTo>
                  <a:cubicBezTo>
                    <a:pt x="159" y="155"/>
                    <a:pt x="127" y="80"/>
                    <a:pt x="79" y="0"/>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8"/>
            <p:cNvSpPr/>
            <p:nvPr/>
          </p:nvSpPr>
          <p:spPr>
            <a:xfrm>
              <a:off x="5637566" y="3058449"/>
              <a:ext cx="46565" cy="7714"/>
            </a:xfrm>
            <a:custGeom>
              <a:rect b="b" l="l" r="r" t="t"/>
              <a:pathLst>
                <a:path extrusionOk="0" h="110" w="664">
                  <a:moveTo>
                    <a:pt x="282" y="1"/>
                  </a:moveTo>
                  <a:cubicBezTo>
                    <a:pt x="188" y="1"/>
                    <a:pt x="94" y="11"/>
                    <a:pt x="1" y="42"/>
                  </a:cubicBezTo>
                  <a:cubicBezTo>
                    <a:pt x="107" y="89"/>
                    <a:pt x="218" y="104"/>
                    <a:pt x="328" y="108"/>
                  </a:cubicBezTo>
                  <a:cubicBezTo>
                    <a:pt x="350" y="109"/>
                    <a:pt x="372" y="109"/>
                    <a:pt x="394" y="109"/>
                  </a:cubicBezTo>
                  <a:cubicBezTo>
                    <a:pt x="483" y="109"/>
                    <a:pt x="572" y="100"/>
                    <a:pt x="664" y="69"/>
                  </a:cubicBezTo>
                  <a:cubicBezTo>
                    <a:pt x="553" y="26"/>
                    <a:pt x="442" y="9"/>
                    <a:pt x="332" y="2"/>
                  </a:cubicBezTo>
                  <a:cubicBezTo>
                    <a:pt x="316" y="1"/>
                    <a:pt x="299" y="1"/>
                    <a:pt x="282" y="1"/>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8"/>
            <p:cNvSpPr/>
            <p:nvPr/>
          </p:nvSpPr>
          <p:spPr>
            <a:xfrm>
              <a:off x="5536302" y="3092742"/>
              <a:ext cx="106874" cy="14376"/>
            </a:xfrm>
            <a:custGeom>
              <a:rect b="b" l="l" r="r" t="t"/>
              <a:pathLst>
                <a:path extrusionOk="0" h="205" w="1524">
                  <a:moveTo>
                    <a:pt x="1417" y="1"/>
                  </a:moveTo>
                  <a:cubicBezTo>
                    <a:pt x="1199" y="1"/>
                    <a:pt x="978" y="22"/>
                    <a:pt x="758" y="50"/>
                  </a:cubicBezTo>
                  <a:cubicBezTo>
                    <a:pt x="505" y="85"/>
                    <a:pt x="249" y="129"/>
                    <a:pt x="0" y="203"/>
                  </a:cubicBezTo>
                  <a:cubicBezTo>
                    <a:pt x="34" y="204"/>
                    <a:pt x="67" y="205"/>
                    <a:pt x="100" y="205"/>
                  </a:cubicBezTo>
                  <a:cubicBezTo>
                    <a:pt x="325" y="205"/>
                    <a:pt x="545" y="183"/>
                    <a:pt x="766" y="156"/>
                  </a:cubicBezTo>
                  <a:cubicBezTo>
                    <a:pt x="1019" y="121"/>
                    <a:pt x="1271" y="77"/>
                    <a:pt x="1523" y="3"/>
                  </a:cubicBezTo>
                  <a:cubicBezTo>
                    <a:pt x="1488" y="1"/>
                    <a:pt x="1453" y="1"/>
                    <a:pt x="1417" y="1"/>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8"/>
            <p:cNvSpPr/>
            <p:nvPr/>
          </p:nvSpPr>
          <p:spPr>
            <a:xfrm>
              <a:off x="5519331" y="3116936"/>
              <a:ext cx="126861" cy="25246"/>
            </a:xfrm>
            <a:custGeom>
              <a:rect b="b" l="l" r="r" t="t"/>
              <a:pathLst>
                <a:path extrusionOk="0" h="360" w="1809">
                  <a:moveTo>
                    <a:pt x="1809" y="0"/>
                  </a:moveTo>
                  <a:lnTo>
                    <a:pt x="1809" y="0"/>
                  </a:lnTo>
                  <a:cubicBezTo>
                    <a:pt x="1501" y="17"/>
                    <a:pt x="1197" y="68"/>
                    <a:pt x="897" y="126"/>
                  </a:cubicBezTo>
                  <a:cubicBezTo>
                    <a:pt x="593" y="190"/>
                    <a:pt x="294" y="257"/>
                    <a:pt x="1" y="359"/>
                  </a:cubicBezTo>
                  <a:cubicBezTo>
                    <a:pt x="309" y="339"/>
                    <a:pt x="613" y="292"/>
                    <a:pt x="913" y="233"/>
                  </a:cubicBezTo>
                  <a:cubicBezTo>
                    <a:pt x="1213" y="170"/>
                    <a:pt x="1513" y="99"/>
                    <a:pt x="1809" y="0"/>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8"/>
            <p:cNvSpPr/>
            <p:nvPr/>
          </p:nvSpPr>
          <p:spPr>
            <a:xfrm>
              <a:off x="5555867" y="3147441"/>
              <a:ext cx="101404" cy="13254"/>
            </a:xfrm>
            <a:custGeom>
              <a:rect b="b" l="l" r="r" t="t"/>
              <a:pathLst>
                <a:path extrusionOk="0" h="189" w="1446">
                  <a:moveTo>
                    <a:pt x="1310" y="1"/>
                  </a:moveTo>
                  <a:cubicBezTo>
                    <a:pt x="1115" y="1"/>
                    <a:pt x="918" y="20"/>
                    <a:pt x="720" y="43"/>
                  </a:cubicBezTo>
                  <a:cubicBezTo>
                    <a:pt x="479" y="75"/>
                    <a:pt x="238" y="114"/>
                    <a:pt x="1" y="185"/>
                  </a:cubicBezTo>
                  <a:cubicBezTo>
                    <a:pt x="53" y="187"/>
                    <a:pt x="104" y="189"/>
                    <a:pt x="155" y="189"/>
                  </a:cubicBezTo>
                  <a:cubicBezTo>
                    <a:pt x="348" y="189"/>
                    <a:pt x="537" y="172"/>
                    <a:pt x="727" y="150"/>
                  </a:cubicBezTo>
                  <a:cubicBezTo>
                    <a:pt x="968" y="118"/>
                    <a:pt x="1205" y="79"/>
                    <a:pt x="1445" y="4"/>
                  </a:cubicBezTo>
                  <a:cubicBezTo>
                    <a:pt x="1400" y="2"/>
                    <a:pt x="1355" y="1"/>
                    <a:pt x="1310" y="1"/>
                  </a:cubicBezTo>
                  <a:close/>
                </a:path>
              </a:pathLst>
            </a:custGeom>
            <a:solidFill>
              <a:srgbClr val="CA6B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8"/>
            <p:cNvSpPr/>
            <p:nvPr/>
          </p:nvSpPr>
          <p:spPr>
            <a:xfrm>
              <a:off x="5768424" y="2890563"/>
              <a:ext cx="2104" cy="1473"/>
            </a:xfrm>
            <a:custGeom>
              <a:rect b="b" l="l" r="r" t="t"/>
              <a:pathLst>
                <a:path extrusionOk="0" h="21" w="30">
                  <a:moveTo>
                    <a:pt x="13" y="0"/>
                  </a:moveTo>
                  <a:cubicBezTo>
                    <a:pt x="1" y="0"/>
                    <a:pt x="1" y="20"/>
                    <a:pt x="13" y="20"/>
                  </a:cubicBezTo>
                  <a:cubicBezTo>
                    <a:pt x="29" y="20"/>
                    <a:pt x="29" y="0"/>
                    <a:pt x="13" y="0"/>
                  </a:cubicBezTo>
                  <a:close/>
                </a:path>
              </a:pathLst>
            </a:custGeom>
            <a:solidFill>
              <a:srgbClr val="FF5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8"/>
            <p:cNvSpPr/>
            <p:nvPr/>
          </p:nvSpPr>
          <p:spPr>
            <a:xfrm>
              <a:off x="5663583" y="2802272"/>
              <a:ext cx="1964" cy="1753"/>
            </a:xfrm>
            <a:custGeom>
              <a:rect b="b" l="l" r="r" t="t"/>
              <a:pathLst>
                <a:path extrusionOk="0" h="25" w="28">
                  <a:moveTo>
                    <a:pt x="16" y="1"/>
                  </a:moveTo>
                  <a:cubicBezTo>
                    <a:pt x="0" y="1"/>
                    <a:pt x="0" y="24"/>
                    <a:pt x="16" y="24"/>
                  </a:cubicBezTo>
                  <a:cubicBezTo>
                    <a:pt x="28" y="24"/>
                    <a:pt x="28" y="1"/>
                    <a:pt x="16" y="1"/>
                  </a:cubicBezTo>
                  <a:close/>
                </a:path>
              </a:pathLst>
            </a:custGeom>
            <a:solidFill>
              <a:srgbClr val="FF5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8"/>
            <p:cNvSpPr/>
            <p:nvPr/>
          </p:nvSpPr>
          <p:spPr>
            <a:xfrm>
              <a:off x="5519120" y="2791192"/>
              <a:ext cx="70" cy="70"/>
            </a:xfrm>
            <a:custGeom>
              <a:rect b="b" l="l" r="r" t="t"/>
              <a:pathLst>
                <a:path extrusionOk="0" h="1" w="1">
                  <a:moveTo>
                    <a:pt x="0" y="1"/>
                  </a:moveTo>
                  <a:lnTo>
                    <a:pt x="0" y="1"/>
                  </a:lnTo>
                  <a:close/>
                </a:path>
              </a:pathLst>
            </a:custGeom>
            <a:solidFill>
              <a:srgbClr val="FF5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8"/>
            <p:cNvSpPr/>
            <p:nvPr/>
          </p:nvSpPr>
          <p:spPr>
            <a:xfrm>
              <a:off x="5483425" y="2736422"/>
              <a:ext cx="70" cy="70"/>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8"/>
            <p:cNvSpPr/>
            <p:nvPr/>
          </p:nvSpPr>
          <p:spPr>
            <a:xfrm>
              <a:off x="5533496" y="2764894"/>
              <a:ext cx="70" cy="70"/>
            </a:xfrm>
            <a:custGeom>
              <a:rect b="b" l="l" r="r" t="t"/>
              <a:pathLst>
                <a:path extrusionOk="0" h="1"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8"/>
            <p:cNvSpPr/>
            <p:nvPr/>
          </p:nvSpPr>
          <p:spPr>
            <a:xfrm>
              <a:off x="5514352" y="2807812"/>
              <a:ext cx="70" cy="70"/>
            </a:xfrm>
            <a:custGeom>
              <a:rect b="b" l="l" r="r" t="t"/>
              <a:pathLst>
                <a:path extrusionOk="0" h="1"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8"/>
            <p:cNvSpPr/>
            <p:nvPr/>
          </p:nvSpPr>
          <p:spPr>
            <a:xfrm>
              <a:off x="5493103" y="2788667"/>
              <a:ext cx="70" cy="421"/>
            </a:xfrm>
            <a:custGeom>
              <a:rect b="b" l="l" r="r" t="t"/>
              <a:pathLst>
                <a:path extrusionOk="0" h="6" w="1">
                  <a:moveTo>
                    <a:pt x="1" y="5"/>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8"/>
            <p:cNvSpPr/>
            <p:nvPr/>
          </p:nvSpPr>
          <p:spPr>
            <a:xfrm>
              <a:off x="5500817" y="2739227"/>
              <a:ext cx="11150" cy="15288"/>
            </a:xfrm>
            <a:custGeom>
              <a:rect b="b" l="l" r="r" t="t"/>
              <a:pathLst>
                <a:path extrusionOk="0" h="218" w="159">
                  <a:moveTo>
                    <a:pt x="126" y="0"/>
                  </a:moveTo>
                  <a:cubicBezTo>
                    <a:pt x="111" y="0"/>
                    <a:pt x="97" y="9"/>
                    <a:pt x="99" y="27"/>
                  </a:cubicBezTo>
                  <a:cubicBezTo>
                    <a:pt x="99" y="59"/>
                    <a:pt x="92" y="95"/>
                    <a:pt x="75" y="122"/>
                  </a:cubicBezTo>
                  <a:cubicBezTo>
                    <a:pt x="60" y="153"/>
                    <a:pt x="37" y="166"/>
                    <a:pt x="13" y="185"/>
                  </a:cubicBezTo>
                  <a:cubicBezTo>
                    <a:pt x="1" y="193"/>
                    <a:pt x="4" y="213"/>
                    <a:pt x="20" y="217"/>
                  </a:cubicBezTo>
                  <a:cubicBezTo>
                    <a:pt x="24" y="218"/>
                    <a:pt x="28" y="218"/>
                    <a:pt x="32" y="218"/>
                  </a:cubicBezTo>
                  <a:cubicBezTo>
                    <a:pt x="67" y="218"/>
                    <a:pt x="101" y="186"/>
                    <a:pt x="119" y="157"/>
                  </a:cubicBezTo>
                  <a:cubicBezTo>
                    <a:pt x="143" y="118"/>
                    <a:pt x="159" y="75"/>
                    <a:pt x="155" y="27"/>
                  </a:cubicBezTo>
                  <a:cubicBezTo>
                    <a:pt x="155" y="9"/>
                    <a:pt x="140" y="0"/>
                    <a:pt x="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8"/>
            <p:cNvSpPr/>
            <p:nvPr/>
          </p:nvSpPr>
          <p:spPr>
            <a:xfrm>
              <a:off x="5519120" y="2779340"/>
              <a:ext cx="70" cy="0"/>
            </a:xfrm>
            <a:custGeom>
              <a:rect b="b" l="l" r="r" t="t"/>
              <a:pathLst>
                <a:path extrusionOk="0" h="0"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8"/>
            <p:cNvSpPr/>
            <p:nvPr/>
          </p:nvSpPr>
          <p:spPr>
            <a:xfrm>
              <a:off x="5533496" y="2810267"/>
              <a:ext cx="70" cy="70"/>
            </a:xfrm>
            <a:custGeom>
              <a:rect b="b" l="l" r="r" t="t"/>
              <a:pathLst>
                <a:path extrusionOk="0" h="1"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8"/>
            <p:cNvSpPr/>
            <p:nvPr/>
          </p:nvSpPr>
          <p:spPr>
            <a:xfrm>
              <a:off x="5502220" y="2818051"/>
              <a:ext cx="10309" cy="6522"/>
            </a:xfrm>
            <a:custGeom>
              <a:rect b="b" l="l" r="r" t="t"/>
              <a:pathLst>
                <a:path extrusionOk="0" h="93" w="147">
                  <a:moveTo>
                    <a:pt x="44" y="0"/>
                  </a:moveTo>
                  <a:cubicBezTo>
                    <a:pt x="24" y="0"/>
                    <a:pt x="0" y="24"/>
                    <a:pt x="20" y="44"/>
                  </a:cubicBezTo>
                  <a:cubicBezTo>
                    <a:pt x="40" y="64"/>
                    <a:pt x="68" y="75"/>
                    <a:pt x="91" y="87"/>
                  </a:cubicBezTo>
                  <a:cubicBezTo>
                    <a:pt x="97" y="91"/>
                    <a:pt x="102" y="93"/>
                    <a:pt x="108" y="93"/>
                  </a:cubicBezTo>
                  <a:cubicBezTo>
                    <a:pt x="121" y="93"/>
                    <a:pt x="134" y="85"/>
                    <a:pt x="139" y="71"/>
                  </a:cubicBezTo>
                  <a:cubicBezTo>
                    <a:pt x="146" y="51"/>
                    <a:pt x="135" y="36"/>
                    <a:pt x="115" y="28"/>
                  </a:cubicBezTo>
                  <a:cubicBezTo>
                    <a:pt x="91" y="16"/>
                    <a:pt x="72" y="4"/>
                    <a:pt x="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8"/>
            <p:cNvSpPr/>
            <p:nvPr/>
          </p:nvSpPr>
          <p:spPr>
            <a:xfrm>
              <a:off x="5457127" y="2783969"/>
              <a:ext cx="7223" cy="7083"/>
            </a:xfrm>
            <a:custGeom>
              <a:rect b="b" l="l" r="r" t="t"/>
              <a:pathLst>
                <a:path extrusionOk="0" h="101" w="103">
                  <a:moveTo>
                    <a:pt x="37" y="0"/>
                  </a:moveTo>
                  <a:cubicBezTo>
                    <a:pt x="22" y="0"/>
                    <a:pt x="7" y="12"/>
                    <a:pt x="4" y="29"/>
                  </a:cubicBezTo>
                  <a:cubicBezTo>
                    <a:pt x="0" y="44"/>
                    <a:pt x="8" y="64"/>
                    <a:pt x="28" y="68"/>
                  </a:cubicBezTo>
                  <a:cubicBezTo>
                    <a:pt x="30" y="69"/>
                    <a:pt x="32" y="70"/>
                    <a:pt x="35" y="71"/>
                  </a:cubicBezTo>
                  <a:lnTo>
                    <a:pt x="35" y="71"/>
                  </a:lnTo>
                  <a:cubicBezTo>
                    <a:pt x="36" y="76"/>
                    <a:pt x="38" y="80"/>
                    <a:pt x="40" y="84"/>
                  </a:cubicBezTo>
                  <a:cubicBezTo>
                    <a:pt x="46" y="94"/>
                    <a:pt x="58" y="101"/>
                    <a:pt x="71" y="101"/>
                  </a:cubicBezTo>
                  <a:cubicBezTo>
                    <a:pt x="74" y="101"/>
                    <a:pt x="76" y="100"/>
                    <a:pt x="79" y="100"/>
                  </a:cubicBezTo>
                  <a:cubicBezTo>
                    <a:pt x="95" y="96"/>
                    <a:pt x="103" y="84"/>
                    <a:pt x="103" y="68"/>
                  </a:cubicBezTo>
                  <a:cubicBezTo>
                    <a:pt x="103" y="56"/>
                    <a:pt x="99" y="44"/>
                    <a:pt x="99" y="33"/>
                  </a:cubicBezTo>
                  <a:cubicBezTo>
                    <a:pt x="95" y="20"/>
                    <a:pt x="83" y="13"/>
                    <a:pt x="71" y="9"/>
                  </a:cubicBezTo>
                  <a:cubicBezTo>
                    <a:pt x="64" y="5"/>
                    <a:pt x="55" y="5"/>
                    <a:pt x="44" y="1"/>
                  </a:cubicBezTo>
                  <a:cubicBezTo>
                    <a:pt x="42" y="1"/>
                    <a:pt x="39"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8"/>
            <p:cNvSpPr/>
            <p:nvPr/>
          </p:nvSpPr>
          <p:spPr>
            <a:xfrm>
              <a:off x="5461826" y="2810617"/>
              <a:ext cx="5330" cy="4138"/>
            </a:xfrm>
            <a:custGeom>
              <a:rect b="b" l="l" r="r" t="t"/>
              <a:pathLst>
                <a:path extrusionOk="0" h="59" w="76">
                  <a:moveTo>
                    <a:pt x="36" y="0"/>
                  </a:moveTo>
                  <a:cubicBezTo>
                    <a:pt x="1" y="0"/>
                    <a:pt x="1" y="59"/>
                    <a:pt x="36" y="59"/>
                  </a:cubicBezTo>
                  <a:cubicBezTo>
                    <a:pt x="75" y="59"/>
                    <a:pt x="75" y="0"/>
                    <a:pt x="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8"/>
            <p:cNvSpPr/>
            <p:nvPr/>
          </p:nvSpPr>
          <p:spPr>
            <a:xfrm>
              <a:off x="5480340" y="2850730"/>
              <a:ext cx="6241" cy="5049"/>
            </a:xfrm>
            <a:custGeom>
              <a:rect b="b" l="l" r="r" t="t"/>
              <a:pathLst>
                <a:path extrusionOk="0" h="72" w="89">
                  <a:moveTo>
                    <a:pt x="44" y="0"/>
                  </a:moveTo>
                  <a:cubicBezTo>
                    <a:pt x="1" y="0"/>
                    <a:pt x="1" y="71"/>
                    <a:pt x="44" y="71"/>
                  </a:cubicBezTo>
                  <a:cubicBezTo>
                    <a:pt x="88" y="71"/>
                    <a:pt x="88" y="0"/>
                    <a:pt x="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8"/>
            <p:cNvSpPr/>
            <p:nvPr/>
          </p:nvSpPr>
          <p:spPr>
            <a:xfrm>
              <a:off x="5485880" y="2879483"/>
              <a:ext cx="70" cy="70"/>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8"/>
            <p:cNvSpPr/>
            <p:nvPr/>
          </p:nvSpPr>
          <p:spPr>
            <a:xfrm>
              <a:off x="5505025" y="2915178"/>
              <a:ext cx="70" cy="70"/>
            </a:xfrm>
            <a:custGeom>
              <a:rect b="b" l="l" r="r" t="t"/>
              <a:pathLst>
                <a:path extrusionOk="0" h="1" w="1">
                  <a:moveTo>
                    <a:pt x="0" y="1"/>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8"/>
            <p:cNvSpPr/>
            <p:nvPr/>
          </p:nvSpPr>
          <p:spPr>
            <a:xfrm>
              <a:off x="5538195" y="2829411"/>
              <a:ext cx="70" cy="70"/>
            </a:xfrm>
            <a:custGeom>
              <a:rect b="b" l="l" r="r" t="t"/>
              <a:pathLst>
                <a:path extrusionOk="0" h="1"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8"/>
            <p:cNvSpPr/>
            <p:nvPr/>
          </p:nvSpPr>
          <p:spPr>
            <a:xfrm>
              <a:off x="5516876" y="2793646"/>
              <a:ext cx="70" cy="70"/>
            </a:xfrm>
            <a:custGeom>
              <a:rect b="b" l="l" r="r" t="t"/>
              <a:pathLst>
                <a:path extrusionOk="0" h="1" w="1">
                  <a:moveTo>
                    <a:pt x="1" y="1"/>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8"/>
            <p:cNvSpPr/>
            <p:nvPr/>
          </p:nvSpPr>
          <p:spPr>
            <a:xfrm>
              <a:off x="5485880" y="2781795"/>
              <a:ext cx="70" cy="70"/>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8"/>
            <p:cNvSpPr/>
            <p:nvPr/>
          </p:nvSpPr>
          <p:spPr>
            <a:xfrm>
              <a:off x="5485529" y="2784530"/>
              <a:ext cx="14587" cy="15779"/>
            </a:xfrm>
            <a:custGeom>
              <a:rect b="b" l="l" r="r" t="t"/>
              <a:pathLst>
                <a:path extrusionOk="0" h="225" w="208">
                  <a:moveTo>
                    <a:pt x="37" y="0"/>
                  </a:moveTo>
                  <a:cubicBezTo>
                    <a:pt x="18" y="0"/>
                    <a:pt x="0" y="15"/>
                    <a:pt x="9" y="36"/>
                  </a:cubicBezTo>
                  <a:cubicBezTo>
                    <a:pt x="29" y="79"/>
                    <a:pt x="41" y="127"/>
                    <a:pt x="69" y="167"/>
                  </a:cubicBezTo>
                  <a:cubicBezTo>
                    <a:pt x="88" y="194"/>
                    <a:pt x="123" y="225"/>
                    <a:pt x="159" y="225"/>
                  </a:cubicBezTo>
                  <a:cubicBezTo>
                    <a:pt x="169" y="225"/>
                    <a:pt x="178" y="223"/>
                    <a:pt x="187" y="218"/>
                  </a:cubicBezTo>
                  <a:cubicBezTo>
                    <a:pt x="207" y="210"/>
                    <a:pt x="203" y="186"/>
                    <a:pt x="187" y="178"/>
                  </a:cubicBezTo>
                  <a:cubicBezTo>
                    <a:pt x="171" y="167"/>
                    <a:pt x="156" y="167"/>
                    <a:pt x="140" y="154"/>
                  </a:cubicBezTo>
                  <a:cubicBezTo>
                    <a:pt x="128" y="143"/>
                    <a:pt x="116" y="131"/>
                    <a:pt x="109" y="119"/>
                  </a:cubicBezTo>
                  <a:cubicBezTo>
                    <a:pt x="93" y="88"/>
                    <a:pt x="80" y="52"/>
                    <a:pt x="69" y="21"/>
                  </a:cubicBezTo>
                  <a:cubicBezTo>
                    <a:pt x="63" y="6"/>
                    <a:pt x="50"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8"/>
            <p:cNvSpPr/>
            <p:nvPr/>
          </p:nvSpPr>
          <p:spPr>
            <a:xfrm>
              <a:off x="5516876" y="2841263"/>
              <a:ext cx="70" cy="70"/>
            </a:xfrm>
            <a:custGeom>
              <a:rect b="b" l="l" r="r" t="t"/>
              <a:pathLst>
                <a:path extrusionOk="0" h="1" w="1">
                  <a:moveTo>
                    <a:pt x="1" y="1"/>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8"/>
            <p:cNvSpPr/>
            <p:nvPr/>
          </p:nvSpPr>
          <p:spPr>
            <a:xfrm>
              <a:off x="5532655" y="2888880"/>
              <a:ext cx="6452" cy="4839"/>
            </a:xfrm>
            <a:custGeom>
              <a:rect b="b" l="l" r="r" t="t"/>
              <a:pathLst>
                <a:path extrusionOk="0" h="69" w="92">
                  <a:moveTo>
                    <a:pt x="48" y="1"/>
                  </a:moveTo>
                  <a:cubicBezTo>
                    <a:pt x="0" y="1"/>
                    <a:pt x="0" y="68"/>
                    <a:pt x="48" y="68"/>
                  </a:cubicBezTo>
                  <a:cubicBezTo>
                    <a:pt x="91" y="68"/>
                    <a:pt x="91" y="1"/>
                    <a:pt x="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8"/>
            <p:cNvSpPr/>
            <p:nvPr/>
          </p:nvSpPr>
          <p:spPr>
            <a:xfrm>
              <a:off x="5518840" y="2890914"/>
              <a:ext cx="16199" cy="7363"/>
            </a:xfrm>
            <a:custGeom>
              <a:rect b="b" l="l" r="r" t="t"/>
              <a:pathLst>
                <a:path extrusionOk="0" h="105" w="231">
                  <a:moveTo>
                    <a:pt x="177" y="1"/>
                  </a:moveTo>
                  <a:cubicBezTo>
                    <a:pt x="171" y="1"/>
                    <a:pt x="165" y="3"/>
                    <a:pt x="158" y="7"/>
                  </a:cubicBezTo>
                  <a:cubicBezTo>
                    <a:pt x="122" y="27"/>
                    <a:pt x="79" y="43"/>
                    <a:pt x="40" y="47"/>
                  </a:cubicBezTo>
                  <a:cubicBezTo>
                    <a:pt x="0" y="47"/>
                    <a:pt x="4" y="98"/>
                    <a:pt x="40" y="102"/>
                  </a:cubicBezTo>
                  <a:cubicBezTo>
                    <a:pt x="52" y="103"/>
                    <a:pt x="64" y="104"/>
                    <a:pt x="75" y="104"/>
                  </a:cubicBezTo>
                  <a:cubicBezTo>
                    <a:pt x="117" y="104"/>
                    <a:pt x="156" y="93"/>
                    <a:pt x="194" y="74"/>
                  </a:cubicBezTo>
                  <a:cubicBezTo>
                    <a:pt x="230" y="54"/>
                    <a:pt x="208" y="1"/>
                    <a:pt x="1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8"/>
            <p:cNvSpPr/>
            <p:nvPr/>
          </p:nvSpPr>
          <p:spPr>
            <a:xfrm>
              <a:off x="5478727" y="2903607"/>
              <a:ext cx="4769" cy="6662"/>
            </a:xfrm>
            <a:custGeom>
              <a:rect b="b" l="l" r="r" t="t"/>
              <a:pathLst>
                <a:path extrusionOk="0" h="95" w="68">
                  <a:moveTo>
                    <a:pt x="35" y="0"/>
                  </a:moveTo>
                  <a:cubicBezTo>
                    <a:pt x="24" y="0"/>
                    <a:pt x="8" y="8"/>
                    <a:pt x="8" y="19"/>
                  </a:cubicBezTo>
                  <a:cubicBezTo>
                    <a:pt x="4" y="31"/>
                    <a:pt x="4" y="43"/>
                    <a:pt x="0" y="55"/>
                  </a:cubicBezTo>
                  <a:cubicBezTo>
                    <a:pt x="0" y="66"/>
                    <a:pt x="0" y="79"/>
                    <a:pt x="12" y="86"/>
                  </a:cubicBezTo>
                  <a:cubicBezTo>
                    <a:pt x="16" y="95"/>
                    <a:pt x="24" y="95"/>
                    <a:pt x="35" y="95"/>
                  </a:cubicBezTo>
                  <a:cubicBezTo>
                    <a:pt x="44" y="95"/>
                    <a:pt x="51" y="95"/>
                    <a:pt x="59" y="86"/>
                  </a:cubicBezTo>
                  <a:cubicBezTo>
                    <a:pt x="67" y="79"/>
                    <a:pt x="67" y="66"/>
                    <a:pt x="67" y="55"/>
                  </a:cubicBezTo>
                  <a:cubicBezTo>
                    <a:pt x="64" y="43"/>
                    <a:pt x="64" y="31"/>
                    <a:pt x="64" y="19"/>
                  </a:cubicBezTo>
                  <a:cubicBezTo>
                    <a:pt x="59" y="12"/>
                    <a:pt x="48" y="0"/>
                    <a:pt x="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8"/>
            <p:cNvSpPr/>
            <p:nvPr/>
          </p:nvSpPr>
          <p:spPr>
            <a:xfrm>
              <a:off x="5475150" y="2905220"/>
              <a:ext cx="7223" cy="5610"/>
            </a:xfrm>
            <a:custGeom>
              <a:rect b="b" l="l" r="r" t="t"/>
              <a:pathLst>
                <a:path extrusionOk="0" h="80" w="103">
                  <a:moveTo>
                    <a:pt x="51" y="1"/>
                  </a:moveTo>
                  <a:cubicBezTo>
                    <a:pt x="0" y="1"/>
                    <a:pt x="0" y="79"/>
                    <a:pt x="51" y="79"/>
                  </a:cubicBezTo>
                  <a:cubicBezTo>
                    <a:pt x="102" y="79"/>
                    <a:pt x="102" y="1"/>
                    <a:pt x="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8"/>
            <p:cNvSpPr/>
            <p:nvPr/>
          </p:nvSpPr>
          <p:spPr>
            <a:xfrm>
              <a:off x="5498924" y="2868332"/>
              <a:ext cx="5260" cy="3156"/>
            </a:xfrm>
            <a:custGeom>
              <a:rect b="b" l="l" r="r" t="t"/>
              <a:pathLst>
                <a:path extrusionOk="0" h="45" w="75">
                  <a:moveTo>
                    <a:pt x="56" y="0"/>
                  </a:moveTo>
                  <a:cubicBezTo>
                    <a:pt x="54" y="0"/>
                    <a:pt x="53" y="1"/>
                    <a:pt x="51" y="1"/>
                  </a:cubicBezTo>
                  <a:cubicBezTo>
                    <a:pt x="40" y="1"/>
                    <a:pt x="28" y="1"/>
                    <a:pt x="20" y="6"/>
                  </a:cubicBezTo>
                  <a:cubicBezTo>
                    <a:pt x="8" y="6"/>
                    <a:pt x="0" y="10"/>
                    <a:pt x="0" y="21"/>
                  </a:cubicBezTo>
                  <a:cubicBezTo>
                    <a:pt x="0" y="33"/>
                    <a:pt x="8" y="41"/>
                    <a:pt x="20" y="41"/>
                  </a:cubicBezTo>
                  <a:cubicBezTo>
                    <a:pt x="28" y="41"/>
                    <a:pt x="40" y="45"/>
                    <a:pt x="51" y="45"/>
                  </a:cubicBezTo>
                  <a:cubicBezTo>
                    <a:pt x="64" y="45"/>
                    <a:pt x="75" y="33"/>
                    <a:pt x="75" y="21"/>
                  </a:cubicBezTo>
                  <a:cubicBezTo>
                    <a:pt x="75" y="11"/>
                    <a:pt x="66" y="0"/>
                    <a:pt x="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8"/>
            <p:cNvSpPr/>
            <p:nvPr/>
          </p:nvSpPr>
          <p:spPr>
            <a:xfrm>
              <a:off x="5469260" y="2915178"/>
              <a:ext cx="70" cy="70"/>
            </a:xfrm>
            <a:custGeom>
              <a:rect b="b" l="l" r="r" t="t"/>
              <a:pathLst>
                <a:path extrusionOk="0" h="1" w="1">
                  <a:moveTo>
                    <a:pt x="1" y="1"/>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8"/>
            <p:cNvSpPr/>
            <p:nvPr/>
          </p:nvSpPr>
          <p:spPr>
            <a:xfrm>
              <a:off x="5495277" y="2942317"/>
              <a:ext cx="5119" cy="13184"/>
            </a:xfrm>
            <a:custGeom>
              <a:rect b="b" l="l" r="r" t="t"/>
              <a:pathLst>
                <a:path extrusionOk="0" h="188" w="73">
                  <a:moveTo>
                    <a:pt x="37" y="0"/>
                  </a:moveTo>
                  <a:cubicBezTo>
                    <a:pt x="30" y="0"/>
                    <a:pt x="23" y="4"/>
                    <a:pt x="21" y="12"/>
                  </a:cubicBezTo>
                  <a:cubicBezTo>
                    <a:pt x="1" y="55"/>
                    <a:pt x="5" y="111"/>
                    <a:pt x="1" y="159"/>
                  </a:cubicBezTo>
                  <a:cubicBezTo>
                    <a:pt x="1" y="178"/>
                    <a:pt x="18" y="188"/>
                    <a:pt x="35" y="188"/>
                  </a:cubicBezTo>
                  <a:cubicBezTo>
                    <a:pt x="51" y="188"/>
                    <a:pt x="68" y="178"/>
                    <a:pt x="68" y="159"/>
                  </a:cubicBezTo>
                  <a:cubicBezTo>
                    <a:pt x="68" y="111"/>
                    <a:pt x="72" y="55"/>
                    <a:pt x="52" y="12"/>
                  </a:cubicBezTo>
                  <a:cubicBezTo>
                    <a:pt x="50" y="4"/>
                    <a:pt x="43" y="0"/>
                    <a:pt x="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8"/>
            <p:cNvSpPr/>
            <p:nvPr/>
          </p:nvSpPr>
          <p:spPr>
            <a:xfrm>
              <a:off x="5502500" y="2941195"/>
              <a:ext cx="70" cy="281"/>
            </a:xfrm>
            <a:custGeom>
              <a:rect b="b" l="l" r="r" t="t"/>
              <a:pathLst>
                <a:path extrusionOk="0" h="4" w="1">
                  <a:moveTo>
                    <a:pt x="0" y="4"/>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8"/>
            <p:cNvSpPr/>
            <p:nvPr/>
          </p:nvSpPr>
          <p:spPr>
            <a:xfrm>
              <a:off x="5502991" y="2894701"/>
              <a:ext cx="5961" cy="12483"/>
            </a:xfrm>
            <a:custGeom>
              <a:rect b="b" l="l" r="r" t="t"/>
              <a:pathLst>
                <a:path extrusionOk="0" h="178" w="85">
                  <a:moveTo>
                    <a:pt x="61" y="0"/>
                  </a:moveTo>
                  <a:cubicBezTo>
                    <a:pt x="53" y="0"/>
                    <a:pt x="44" y="5"/>
                    <a:pt x="41" y="16"/>
                  </a:cubicBezTo>
                  <a:cubicBezTo>
                    <a:pt x="29" y="60"/>
                    <a:pt x="17" y="103"/>
                    <a:pt x="6" y="151"/>
                  </a:cubicBezTo>
                  <a:cubicBezTo>
                    <a:pt x="0" y="167"/>
                    <a:pt x="15" y="178"/>
                    <a:pt x="30" y="178"/>
                  </a:cubicBezTo>
                  <a:cubicBezTo>
                    <a:pt x="40" y="178"/>
                    <a:pt x="50" y="173"/>
                    <a:pt x="53" y="162"/>
                  </a:cubicBezTo>
                  <a:cubicBezTo>
                    <a:pt x="61" y="115"/>
                    <a:pt x="73" y="71"/>
                    <a:pt x="80" y="24"/>
                  </a:cubicBezTo>
                  <a:cubicBezTo>
                    <a:pt x="85" y="10"/>
                    <a:pt x="73" y="0"/>
                    <a:pt x="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8"/>
            <p:cNvSpPr/>
            <p:nvPr/>
          </p:nvSpPr>
          <p:spPr>
            <a:xfrm>
              <a:off x="5526624" y="2849047"/>
              <a:ext cx="4418" cy="6101"/>
            </a:xfrm>
            <a:custGeom>
              <a:rect b="b" l="l" r="r" t="t"/>
              <a:pathLst>
                <a:path extrusionOk="0" h="87" w="63">
                  <a:moveTo>
                    <a:pt x="31" y="1"/>
                  </a:moveTo>
                  <a:cubicBezTo>
                    <a:pt x="15" y="1"/>
                    <a:pt x="8" y="12"/>
                    <a:pt x="8" y="24"/>
                  </a:cubicBezTo>
                  <a:cubicBezTo>
                    <a:pt x="4" y="36"/>
                    <a:pt x="4" y="48"/>
                    <a:pt x="4" y="59"/>
                  </a:cubicBezTo>
                  <a:cubicBezTo>
                    <a:pt x="0" y="75"/>
                    <a:pt x="15" y="87"/>
                    <a:pt x="31" y="87"/>
                  </a:cubicBezTo>
                  <a:cubicBezTo>
                    <a:pt x="44" y="87"/>
                    <a:pt x="63" y="75"/>
                    <a:pt x="59" y="59"/>
                  </a:cubicBezTo>
                  <a:cubicBezTo>
                    <a:pt x="59" y="48"/>
                    <a:pt x="55" y="36"/>
                    <a:pt x="55" y="24"/>
                  </a:cubicBezTo>
                  <a:cubicBezTo>
                    <a:pt x="55" y="12"/>
                    <a:pt x="44" y="1"/>
                    <a:pt x="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8"/>
            <p:cNvSpPr/>
            <p:nvPr/>
          </p:nvSpPr>
          <p:spPr>
            <a:xfrm>
              <a:off x="5528798" y="2838809"/>
              <a:ext cx="70" cy="70"/>
            </a:xfrm>
            <a:custGeom>
              <a:rect b="b" l="l" r="r" t="t"/>
              <a:pathLst>
                <a:path extrusionOk="0" h="1" w="1">
                  <a:moveTo>
                    <a:pt x="0" y="1"/>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8"/>
            <p:cNvSpPr/>
            <p:nvPr/>
          </p:nvSpPr>
          <p:spPr>
            <a:xfrm>
              <a:off x="5514352" y="2764894"/>
              <a:ext cx="70" cy="70"/>
            </a:xfrm>
            <a:custGeom>
              <a:rect b="b" l="l" r="r" t="t"/>
              <a:pathLst>
                <a:path extrusionOk="0" h="1"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8"/>
            <p:cNvSpPr/>
            <p:nvPr/>
          </p:nvSpPr>
          <p:spPr>
            <a:xfrm>
              <a:off x="5507199" y="2748274"/>
              <a:ext cx="70" cy="70"/>
            </a:xfrm>
            <a:custGeom>
              <a:rect b="b" l="l" r="r" t="t"/>
              <a:pathLst>
                <a:path extrusionOk="0" h="1" w="1">
                  <a:moveTo>
                    <a:pt x="1" y="1"/>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8"/>
            <p:cNvSpPr/>
            <p:nvPr/>
          </p:nvSpPr>
          <p:spPr>
            <a:xfrm>
              <a:off x="5471504" y="2736422"/>
              <a:ext cx="70" cy="70"/>
            </a:xfrm>
            <a:custGeom>
              <a:rect b="b" l="l" r="r" t="t"/>
              <a:pathLst>
                <a:path extrusionOk="0" h="1" w="1">
                  <a:moveTo>
                    <a:pt x="1"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8"/>
            <p:cNvSpPr/>
            <p:nvPr/>
          </p:nvSpPr>
          <p:spPr>
            <a:xfrm>
              <a:off x="5464912" y="2741752"/>
              <a:ext cx="3927" cy="8205"/>
            </a:xfrm>
            <a:custGeom>
              <a:rect b="b" l="l" r="r" t="t"/>
              <a:pathLst>
                <a:path extrusionOk="0" h="117" w="56">
                  <a:moveTo>
                    <a:pt x="28" y="0"/>
                  </a:moveTo>
                  <a:cubicBezTo>
                    <a:pt x="14" y="0"/>
                    <a:pt x="0" y="9"/>
                    <a:pt x="0" y="26"/>
                  </a:cubicBezTo>
                  <a:cubicBezTo>
                    <a:pt x="0" y="50"/>
                    <a:pt x="4" y="74"/>
                    <a:pt x="8" y="101"/>
                  </a:cubicBezTo>
                  <a:cubicBezTo>
                    <a:pt x="8" y="111"/>
                    <a:pt x="18" y="116"/>
                    <a:pt x="28" y="116"/>
                  </a:cubicBezTo>
                  <a:cubicBezTo>
                    <a:pt x="38" y="116"/>
                    <a:pt x="48" y="111"/>
                    <a:pt x="48" y="101"/>
                  </a:cubicBezTo>
                  <a:cubicBezTo>
                    <a:pt x="51" y="74"/>
                    <a:pt x="55" y="50"/>
                    <a:pt x="55" y="26"/>
                  </a:cubicBezTo>
                  <a:cubicBezTo>
                    <a:pt x="55" y="9"/>
                    <a:pt x="41" y="0"/>
                    <a:pt x="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372" name="Shape 372"/>
        <p:cNvGrpSpPr/>
        <p:nvPr/>
      </p:nvGrpSpPr>
      <p:grpSpPr>
        <a:xfrm>
          <a:off x="0" y="0"/>
          <a:ext cx="0" cy="0"/>
          <a:chOff x="0" y="0"/>
          <a:chExt cx="0" cy="0"/>
        </a:xfrm>
      </p:grpSpPr>
      <p:grpSp>
        <p:nvGrpSpPr>
          <p:cNvPr id="373" name="Google Shape;373;p25"/>
          <p:cNvGrpSpPr/>
          <p:nvPr/>
        </p:nvGrpSpPr>
        <p:grpSpPr>
          <a:xfrm>
            <a:off x="83300" y="0"/>
            <a:ext cx="4702500" cy="2301750"/>
            <a:chOff x="4121900" y="0"/>
            <a:chExt cx="4702500" cy="2301750"/>
          </a:xfrm>
        </p:grpSpPr>
        <p:sp>
          <p:nvSpPr>
            <p:cNvPr id="374" name="Google Shape;374;p25"/>
            <p:cNvSpPr/>
            <p:nvPr/>
          </p:nvSpPr>
          <p:spPr>
            <a:xfrm>
              <a:off x="4121900" y="363150"/>
              <a:ext cx="4702500" cy="193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444825" y="0"/>
              <a:ext cx="4133762" cy="641924"/>
              <a:chOff x="4444825" y="0"/>
              <a:chExt cx="4133762" cy="641924"/>
            </a:xfrm>
          </p:grpSpPr>
          <p:grpSp>
            <p:nvGrpSpPr>
              <p:cNvPr id="376" name="Google Shape;376;p25"/>
              <p:cNvGrpSpPr/>
              <p:nvPr/>
            </p:nvGrpSpPr>
            <p:grpSpPr>
              <a:xfrm>
                <a:off x="4444825" y="0"/>
                <a:ext cx="46887" cy="641924"/>
                <a:chOff x="4444825" y="0"/>
                <a:chExt cx="46887" cy="641924"/>
              </a:xfrm>
            </p:grpSpPr>
            <p:sp>
              <p:nvSpPr>
                <p:cNvPr id="377" name="Google Shape;377;p25"/>
                <p:cNvSpPr/>
                <p:nvPr/>
              </p:nvSpPr>
              <p:spPr>
                <a:xfrm>
                  <a:off x="44448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a:off x="44645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5"/>
              <p:cNvGrpSpPr/>
              <p:nvPr/>
            </p:nvGrpSpPr>
            <p:grpSpPr>
              <a:xfrm>
                <a:off x="8531700" y="0"/>
                <a:ext cx="46887" cy="641924"/>
                <a:chOff x="2783050" y="0"/>
                <a:chExt cx="46887" cy="641924"/>
              </a:xfrm>
            </p:grpSpPr>
            <p:sp>
              <p:nvSpPr>
                <p:cNvPr id="380" name="Google Shape;380;p25"/>
                <p:cNvSpPr/>
                <p:nvPr/>
              </p:nvSpPr>
              <p:spPr>
                <a:xfrm>
                  <a:off x="2783050"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a:off x="2802770"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2" name="Google Shape;382;p25"/>
          <p:cNvSpPr txBox="1"/>
          <p:nvPr>
            <p:ph idx="1" type="subTitle"/>
          </p:nvPr>
        </p:nvSpPr>
        <p:spPr>
          <a:xfrm>
            <a:off x="144525" y="2375975"/>
            <a:ext cx="5535000" cy="230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Barlow SemiBold"/>
              <a:ea typeface="Barlow SemiBold"/>
              <a:cs typeface="Barlow SemiBold"/>
              <a:sym typeface="Barlow SemiBold"/>
            </a:endParaRPr>
          </a:p>
          <a:p>
            <a:pPr indent="0" lvl="0" marL="0" rtl="0" algn="l">
              <a:spcBef>
                <a:spcPts val="0"/>
              </a:spcBef>
              <a:spcAft>
                <a:spcPts val="0"/>
              </a:spcAft>
              <a:buNone/>
            </a:pPr>
            <a:r>
              <a:rPr lang="en" sz="1700">
                <a:latin typeface="Barlow SemiBold"/>
                <a:ea typeface="Barlow SemiBold"/>
                <a:cs typeface="Barlow SemiBold"/>
                <a:sym typeface="Barlow SemiBold"/>
              </a:rPr>
              <a:t>The Grabbo convenience store at Shiv Nadar University seeks to boost sales. </a:t>
            </a:r>
            <a:r>
              <a:rPr lang="en" sz="1700">
                <a:solidFill>
                  <a:srgbClr val="000000"/>
                </a:solidFill>
                <a:latin typeface="Barlow SemiBold"/>
                <a:ea typeface="Barlow SemiBold"/>
                <a:cs typeface="Barlow SemiBold"/>
                <a:sym typeface="Barlow SemiBold"/>
              </a:rPr>
              <a:t>We’ll perform Market Basket Analysis. This process identifies the purchasing patterns of customers by finding associations between the different items that customers place in their “shopping baskets”. Retailers and marketers will benefit from the finding of this kind of relationship since it will provide them insight into which products people regularly purchase together, which will help them design marketing strategies.</a:t>
            </a:r>
            <a:endParaRPr sz="1700">
              <a:latin typeface="Barlow SemiBold"/>
              <a:ea typeface="Barlow SemiBold"/>
              <a:cs typeface="Barlow SemiBold"/>
              <a:sym typeface="Barlow SemiBold"/>
            </a:endParaRPr>
          </a:p>
        </p:txBody>
      </p:sp>
      <p:sp>
        <p:nvSpPr>
          <p:cNvPr id="383" name="Google Shape;383;p25"/>
          <p:cNvSpPr txBox="1"/>
          <p:nvPr>
            <p:ph type="ctrTitle"/>
          </p:nvPr>
        </p:nvSpPr>
        <p:spPr>
          <a:xfrm>
            <a:off x="809750" y="461675"/>
            <a:ext cx="3249600" cy="17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a:t>
            </a:r>
            <a:r>
              <a:rPr lang="en"/>
              <a:t> STATEMENT</a:t>
            </a:r>
            <a:endParaRPr/>
          </a:p>
        </p:txBody>
      </p:sp>
      <p:grpSp>
        <p:nvGrpSpPr>
          <p:cNvPr id="384" name="Google Shape;384;p25"/>
          <p:cNvGrpSpPr/>
          <p:nvPr/>
        </p:nvGrpSpPr>
        <p:grpSpPr>
          <a:xfrm>
            <a:off x="6014644" y="1861578"/>
            <a:ext cx="2997465" cy="2920118"/>
            <a:chOff x="5473300" y="1343500"/>
            <a:chExt cx="3418642" cy="3267448"/>
          </a:xfrm>
        </p:grpSpPr>
        <p:sp>
          <p:nvSpPr>
            <p:cNvPr id="385" name="Google Shape;385;p25"/>
            <p:cNvSpPr/>
            <p:nvPr/>
          </p:nvSpPr>
          <p:spPr>
            <a:xfrm>
              <a:off x="6789626" y="2070017"/>
              <a:ext cx="59923" cy="462891"/>
            </a:xfrm>
            <a:custGeom>
              <a:rect b="b" l="l" r="r" t="t"/>
              <a:pathLst>
                <a:path extrusionOk="0" h="6288" w="814">
                  <a:moveTo>
                    <a:pt x="609" y="1"/>
                  </a:moveTo>
                  <a:lnTo>
                    <a:pt x="0" y="21"/>
                  </a:lnTo>
                  <a:lnTo>
                    <a:pt x="206" y="6287"/>
                  </a:lnTo>
                  <a:lnTo>
                    <a:pt x="813" y="6267"/>
                  </a:lnTo>
                  <a:lnTo>
                    <a:pt x="6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5618765" y="2055809"/>
              <a:ext cx="59628" cy="476804"/>
            </a:xfrm>
            <a:custGeom>
              <a:rect b="b" l="l" r="r" t="t"/>
              <a:pathLst>
                <a:path extrusionOk="0" h="6477" w="810">
                  <a:moveTo>
                    <a:pt x="203" y="1"/>
                  </a:moveTo>
                  <a:lnTo>
                    <a:pt x="1" y="6460"/>
                  </a:lnTo>
                  <a:lnTo>
                    <a:pt x="609" y="6476"/>
                  </a:lnTo>
                  <a:lnTo>
                    <a:pt x="810" y="20"/>
                  </a:lnTo>
                  <a:lnTo>
                    <a:pt x="2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a:off x="5510402" y="1664172"/>
              <a:ext cx="1432401" cy="414968"/>
            </a:xfrm>
            <a:custGeom>
              <a:rect b="b" l="l" r="r" t="t"/>
              <a:pathLst>
                <a:path extrusionOk="0" h="5637" w="19458">
                  <a:moveTo>
                    <a:pt x="1" y="0"/>
                  </a:moveTo>
                  <a:lnTo>
                    <a:pt x="1" y="5636"/>
                  </a:lnTo>
                  <a:lnTo>
                    <a:pt x="19457" y="5514"/>
                  </a:lnTo>
                  <a:lnTo>
                    <a:pt x="192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a:off x="5473300" y="2513333"/>
              <a:ext cx="1919511" cy="823163"/>
            </a:xfrm>
            <a:custGeom>
              <a:rect b="b" l="l" r="r" t="t"/>
              <a:pathLst>
                <a:path extrusionOk="0" h="11182" w="26075">
                  <a:moveTo>
                    <a:pt x="0" y="1"/>
                  </a:moveTo>
                  <a:lnTo>
                    <a:pt x="8847" y="11181"/>
                  </a:lnTo>
                  <a:lnTo>
                    <a:pt x="26074" y="11181"/>
                  </a:lnTo>
                  <a:lnTo>
                    <a:pt x="21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5525567" y="2531958"/>
              <a:ext cx="1617395" cy="775755"/>
            </a:xfrm>
            <a:custGeom>
              <a:rect b="b" l="l" r="r" t="t"/>
              <a:pathLst>
                <a:path extrusionOk="0" h="10538" w="21971">
                  <a:moveTo>
                    <a:pt x="0" y="1"/>
                  </a:moveTo>
                  <a:lnTo>
                    <a:pt x="8359" y="10538"/>
                  </a:lnTo>
                  <a:lnTo>
                    <a:pt x="19251" y="10538"/>
                  </a:lnTo>
                  <a:lnTo>
                    <a:pt x="21971" y="8462"/>
                  </a:lnTo>
                  <a:lnTo>
                    <a:pt x="21430" y="1673"/>
                  </a:lnTo>
                  <a:lnTo>
                    <a:pt x="172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a:off x="5597343" y="2556914"/>
              <a:ext cx="1464276" cy="750799"/>
            </a:xfrm>
            <a:custGeom>
              <a:rect b="b" l="l" r="r" t="t"/>
              <a:pathLst>
                <a:path extrusionOk="0" h="10199" w="19891">
                  <a:moveTo>
                    <a:pt x="3579" y="0"/>
                  </a:moveTo>
                  <a:cubicBezTo>
                    <a:pt x="2926" y="0"/>
                    <a:pt x="2464" y="451"/>
                    <a:pt x="2071" y="924"/>
                  </a:cubicBezTo>
                  <a:cubicBezTo>
                    <a:pt x="1916" y="377"/>
                    <a:pt x="1465" y="91"/>
                    <a:pt x="1017" y="91"/>
                  </a:cubicBezTo>
                  <a:cubicBezTo>
                    <a:pt x="589" y="91"/>
                    <a:pt x="164" y="352"/>
                    <a:pt x="0" y="893"/>
                  </a:cubicBezTo>
                  <a:lnTo>
                    <a:pt x="7384" y="10199"/>
                  </a:lnTo>
                  <a:lnTo>
                    <a:pt x="18276" y="10199"/>
                  </a:lnTo>
                  <a:lnTo>
                    <a:pt x="19594" y="9192"/>
                  </a:lnTo>
                  <a:cubicBezTo>
                    <a:pt x="19480" y="8352"/>
                    <a:pt x="19630" y="7499"/>
                    <a:pt x="19440" y="6678"/>
                  </a:cubicBezTo>
                  <a:cubicBezTo>
                    <a:pt x="19239" y="5806"/>
                    <a:pt x="19275" y="5372"/>
                    <a:pt x="19531" y="4527"/>
                  </a:cubicBezTo>
                  <a:cubicBezTo>
                    <a:pt x="19796" y="3651"/>
                    <a:pt x="19890" y="2913"/>
                    <a:pt x="19302" y="2156"/>
                  </a:cubicBezTo>
                  <a:cubicBezTo>
                    <a:pt x="18794" y="1505"/>
                    <a:pt x="17941" y="1418"/>
                    <a:pt x="17144" y="1382"/>
                  </a:cubicBezTo>
                  <a:cubicBezTo>
                    <a:pt x="17088" y="1379"/>
                    <a:pt x="17033" y="1378"/>
                    <a:pt x="16980" y="1378"/>
                  </a:cubicBezTo>
                  <a:cubicBezTo>
                    <a:pt x="15969" y="1378"/>
                    <a:pt x="15233" y="1784"/>
                    <a:pt x="14271" y="1994"/>
                  </a:cubicBezTo>
                  <a:cubicBezTo>
                    <a:pt x="14148" y="2020"/>
                    <a:pt x="14058" y="2033"/>
                    <a:pt x="13990" y="2033"/>
                  </a:cubicBezTo>
                  <a:cubicBezTo>
                    <a:pt x="13739" y="2033"/>
                    <a:pt x="13788" y="1852"/>
                    <a:pt x="13579" y="1461"/>
                  </a:cubicBezTo>
                  <a:cubicBezTo>
                    <a:pt x="13271" y="886"/>
                    <a:pt x="12728" y="603"/>
                    <a:pt x="12112" y="603"/>
                  </a:cubicBezTo>
                  <a:cubicBezTo>
                    <a:pt x="11990" y="603"/>
                    <a:pt x="11864" y="614"/>
                    <a:pt x="11737" y="636"/>
                  </a:cubicBezTo>
                  <a:cubicBezTo>
                    <a:pt x="11426" y="687"/>
                    <a:pt x="11123" y="985"/>
                    <a:pt x="10863" y="985"/>
                  </a:cubicBezTo>
                  <a:cubicBezTo>
                    <a:pt x="10842" y="985"/>
                    <a:pt x="10822" y="983"/>
                    <a:pt x="10801" y="979"/>
                  </a:cubicBezTo>
                  <a:cubicBezTo>
                    <a:pt x="10648" y="952"/>
                    <a:pt x="10490" y="656"/>
                    <a:pt x="10222" y="624"/>
                  </a:cubicBezTo>
                  <a:cubicBezTo>
                    <a:pt x="10156" y="616"/>
                    <a:pt x="10091" y="613"/>
                    <a:pt x="10026" y="613"/>
                  </a:cubicBezTo>
                  <a:cubicBezTo>
                    <a:pt x="9485" y="613"/>
                    <a:pt x="8989" y="882"/>
                    <a:pt x="8943" y="1485"/>
                  </a:cubicBezTo>
                  <a:cubicBezTo>
                    <a:pt x="8490" y="1013"/>
                    <a:pt x="8101" y="569"/>
                    <a:pt x="7563" y="569"/>
                  </a:cubicBezTo>
                  <a:cubicBezTo>
                    <a:pt x="7319" y="569"/>
                    <a:pt x="7043" y="661"/>
                    <a:pt x="6717" y="885"/>
                  </a:cubicBezTo>
                  <a:cubicBezTo>
                    <a:pt x="6488" y="503"/>
                    <a:pt x="6110" y="236"/>
                    <a:pt x="5725" y="236"/>
                  </a:cubicBezTo>
                  <a:cubicBezTo>
                    <a:pt x="5433" y="236"/>
                    <a:pt x="5137" y="388"/>
                    <a:pt x="4898" y="759"/>
                  </a:cubicBezTo>
                  <a:cubicBezTo>
                    <a:pt x="4874" y="305"/>
                    <a:pt x="4179" y="72"/>
                    <a:pt x="3800" y="17"/>
                  </a:cubicBezTo>
                  <a:cubicBezTo>
                    <a:pt x="3724" y="6"/>
                    <a:pt x="3651" y="0"/>
                    <a:pt x="3579" y="0"/>
                  </a:cubicBezTo>
                  <a:close/>
                </a:path>
              </a:pathLst>
            </a:custGeom>
            <a:solidFill>
              <a:srgbClr val="FF84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p:nvPr/>
          </p:nvSpPr>
          <p:spPr>
            <a:xfrm>
              <a:off x="5999948" y="2818546"/>
              <a:ext cx="97466" cy="82743"/>
            </a:xfrm>
            <a:custGeom>
              <a:rect b="b" l="l" r="r" t="t"/>
              <a:pathLst>
                <a:path extrusionOk="0" h="1124" w="1324">
                  <a:moveTo>
                    <a:pt x="896" y="1"/>
                  </a:moveTo>
                  <a:cubicBezTo>
                    <a:pt x="867" y="1"/>
                    <a:pt x="838" y="1"/>
                    <a:pt x="810" y="2"/>
                  </a:cubicBezTo>
                  <a:cubicBezTo>
                    <a:pt x="640" y="11"/>
                    <a:pt x="462" y="54"/>
                    <a:pt x="309" y="157"/>
                  </a:cubicBezTo>
                  <a:cubicBezTo>
                    <a:pt x="163" y="267"/>
                    <a:pt x="68" y="437"/>
                    <a:pt x="36" y="611"/>
                  </a:cubicBezTo>
                  <a:cubicBezTo>
                    <a:pt x="1" y="780"/>
                    <a:pt x="8" y="953"/>
                    <a:pt x="41" y="1124"/>
                  </a:cubicBezTo>
                  <a:cubicBezTo>
                    <a:pt x="52" y="953"/>
                    <a:pt x="64" y="784"/>
                    <a:pt x="112" y="627"/>
                  </a:cubicBezTo>
                  <a:cubicBezTo>
                    <a:pt x="154" y="472"/>
                    <a:pt x="238" y="326"/>
                    <a:pt x="367" y="239"/>
                  </a:cubicBezTo>
                  <a:cubicBezTo>
                    <a:pt x="494" y="145"/>
                    <a:pt x="656" y="106"/>
                    <a:pt x="817" y="77"/>
                  </a:cubicBezTo>
                  <a:cubicBezTo>
                    <a:pt x="983" y="54"/>
                    <a:pt x="1154" y="50"/>
                    <a:pt x="1323" y="42"/>
                  </a:cubicBezTo>
                  <a:cubicBezTo>
                    <a:pt x="1185" y="16"/>
                    <a:pt x="1040"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a:off x="6179277" y="2968501"/>
              <a:ext cx="146715" cy="49617"/>
            </a:xfrm>
            <a:custGeom>
              <a:rect b="b" l="l" r="r" t="t"/>
              <a:pathLst>
                <a:path extrusionOk="0" h="674" w="1993">
                  <a:moveTo>
                    <a:pt x="817" y="1"/>
                  </a:moveTo>
                  <a:cubicBezTo>
                    <a:pt x="528" y="1"/>
                    <a:pt x="243" y="94"/>
                    <a:pt x="0" y="235"/>
                  </a:cubicBezTo>
                  <a:cubicBezTo>
                    <a:pt x="253" y="159"/>
                    <a:pt x="511" y="93"/>
                    <a:pt x="764" y="93"/>
                  </a:cubicBezTo>
                  <a:cubicBezTo>
                    <a:pt x="865" y="93"/>
                    <a:pt x="966" y="104"/>
                    <a:pt x="1066" y="129"/>
                  </a:cubicBezTo>
                  <a:cubicBezTo>
                    <a:pt x="1417" y="207"/>
                    <a:pt x="1709" y="440"/>
                    <a:pt x="1993" y="673"/>
                  </a:cubicBezTo>
                  <a:cubicBezTo>
                    <a:pt x="1767" y="381"/>
                    <a:pt x="1464" y="129"/>
                    <a:pt x="1089" y="29"/>
                  </a:cubicBezTo>
                  <a:cubicBezTo>
                    <a:pt x="999" y="10"/>
                    <a:pt x="908" y="1"/>
                    <a:pt x="8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a:off x="6181853" y="2811405"/>
              <a:ext cx="139206" cy="42476"/>
            </a:xfrm>
            <a:custGeom>
              <a:rect b="b" l="l" r="r" t="t"/>
              <a:pathLst>
                <a:path extrusionOk="0" h="577" w="1891">
                  <a:moveTo>
                    <a:pt x="920" y="0"/>
                  </a:moveTo>
                  <a:cubicBezTo>
                    <a:pt x="904" y="0"/>
                    <a:pt x="888" y="0"/>
                    <a:pt x="872" y="1"/>
                  </a:cubicBezTo>
                  <a:cubicBezTo>
                    <a:pt x="691" y="13"/>
                    <a:pt x="501" y="56"/>
                    <a:pt x="344" y="159"/>
                  </a:cubicBezTo>
                  <a:cubicBezTo>
                    <a:pt x="186" y="261"/>
                    <a:pt x="67" y="411"/>
                    <a:pt x="0" y="577"/>
                  </a:cubicBezTo>
                  <a:cubicBezTo>
                    <a:pt x="103" y="431"/>
                    <a:pt x="233" y="309"/>
                    <a:pt x="383" y="226"/>
                  </a:cubicBezTo>
                  <a:cubicBezTo>
                    <a:pt x="537" y="147"/>
                    <a:pt x="707" y="108"/>
                    <a:pt x="880" y="103"/>
                  </a:cubicBezTo>
                  <a:cubicBezTo>
                    <a:pt x="907" y="102"/>
                    <a:pt x="935" y="101"/>
                    <a:pt x="963" y="101"/>
                  </a:cubicBezTo>
                  <a:cubicBezTo>
                    <a:pt x="1279" y="101"/>
                    <a:pt x="1597" y="199"/>
                    <a:pt x="1891" y="340"/>
                  </a:cubicBezTo>
                  <a:cubicBezTo>
                    <a:pt x="1626" y="122"/>
                    <a:pt x="1275" y="0"/>
                    <a:pt x="9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p:nvPr/>
          </p:nvSpPr>
          <p:spPr>
            <a:xfrm>
              <a:off x="6040069" y="3000598"/>
              <a:ext cx="99159" cy="131918"/>
            </a:xfrm>
            <a:custGeom>
              <a:rect b="b" l="l" r="r" t="t"/>
              <a:pathLst>
                <a:path extrusionOk="0" h="1792" w="1347">
                  <a:moveTo>
                    <a:pt x="1" y="1"/>
                  </a:moveTo>
                  <a:cubicBezTo>
                    <a:pt x="210" y="39"/>
                    <a:pt x="411" y="103"/>
                    <a:pt x="589" y="201"/>
                  </a:cubicBezTo>
                  <a:cubicBezTo>
                    <a:pt x="766" y="300"/>
                    <a:pt x="928" y="431"/>
                    <a:pt x="1039" y="604"/>
                  </a:cubicBezTo>
                  <a:cubicBezTo>
                    <a:pt x="1272" y="939"/>
                    <a:pt x="1303" y="1378"/>
                    <a:pt x="1252" y="1792"/>
                  </a:cubicBezTo>
                  <a:cubicBezTo>
                    <a:pt x="1319" y="1591"/>
                    <a:pt x="1346" y="1374"/>
                    <a:pt x="1330" y="1161"/>
                  </a:cubicBezTo>
                  <a:cubicBezTo>
                    <a:pt x="1314" y="943"/>
                    <a:pt x="1239" y="730"/>
                    <a:pt x="1121" y="545"/>
                  </a:cubicBezTo>
                  <a:cubicBezTo>
                    <a:pt x="995" y="367"/>
                    <a:pt x="822" y="221"/>
                    <a:pt x="624" y="130"/>
                  </a:cubicBezTo>
                  <a:cubicBezTo>
                    <a:pt x="427" y="43"/>
                    <a:pt x="214"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
            <p:cNvSpPr/>
            <p:nvPr/>
          </p:nvSpPr>
          <p:spPr>
            <a:xfrm>
              <a:off x="6267542" y="3103440"/>
              <a:ext cx="170345" cy="106079"/>
            </a:xfrm>
            <a:custGeom>
              <a:rect b="b" l="l" r="r" t="t"/>
              <a:pathLst>
                <a:path extrusionOk="0" h="1441" w="2314">
                  <a:moveTo>
                    <a:pt x="1265" y="0"/>
                  </a:moveTo>
                  <a:cubicBezTo>
                    <a:pt x="1088" y="0"/>
                    <a:pt x="909" y="25"/>
                    <a:pt x="739" y="75"/>
                  </a:cubicBezTo>
                  <a:cubicBezTo>
                    <a:pt x="470" y="158"/>
                    <a:pt x="218" y="351"/>
                    <a:pt x="111" y="620"/>
                  </a:cubicBezTo>
                  <a:cubicBezTo>
                    <a:pt x="0" y="888"/>
                    <a:pt x="32" y="1172"/>
                    <a:pt x="52" y="1440"/>
                  </a:cubicBezTo>
                  <a:cubicBezTo>
                    <a:pt x="76" y="1168"/>
                    <a:pt x="64" y="888"/>
                    <a:pt x="178" y="651"/>
                  </a:cubicBezTo>
                  <a:cubicBezTo>
                    <a:pt x="293" y="411"/>
                    <a:pt x="513" y="241"/>
                    <a:pt x="766" y="174"/>
                  </a:cubicBezTo>
                  <a:cubicBezTo>
                    <a:pt x="944" y="115"/>
                    <a:pt x="1131" y="90"/>
                    <a:pt x="1321" y="90"/>
                  </a:cubicBezTo>
                  <a:cubicBezTo>
                    <a:pt x="1400" y="90"/>
                    <a:pt x="1480" y="95"/>
                    <a:pt x="1559" y="103"/>
                  </a:cubicBezTo>
                  <a:cubicBezTo>
                    <a:pt x="1823" y="130"/>
                    <a:pt x="2092" y="201"/>
                    <a:pt x="2313" y="360"/>
                  </a:cubicBezTo>
                  <a:cubicBezTo>
                    <a:pt x="2116" y="166"/>
                    <a:pt x="1840" y="67"/>
                    <a:pt x="1568" y="24"/>
                  </a:cubicBezTo>
                  <a:cubicBezTo>
                    <a:pt x="1468" y="8"/>
                    <a:pt x="1367" y="0"/>
                    <a:pt x="12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a:off x="6334680" y="2943325"/>
              <a:ext cx="73541" cy="139574"/>
            </a:xfrm>
            <a:custGeom>
              <a:rect b="b" l="l" r="r" t="t"/>
              <a:pathLst>
                <a:path extrusionOk="0" h="1896" w="999">
                  <a:moveTo>
                    <a:pt x="999" y="1"/>
                  </a:moveTo>
                  <a:lnTo>
                    <a:pt x="999" y="1"/>
                  </a:lnTo>
                  <a:cubicBezTo>
                    <a:pt x="817" y="92"/>
                    <a:pt x="636" y="182"/>
                    <a:pt x="462" y="296"/>
                  </a:cubicBezTo>
                  <a:cubicBezTo>
                    <a:pt x="292" y="407"/>
                    <a:pt x="130" y="565"/>
                    <a:pt x="51" y="766"/>
                  </a:cubicBezTo>
                  <a:cubicBezTo>
                    <a:pt x="16" y="869"/>
                    <a:pt x="0" y="976"/>
                    <a:pt x="0" y="1082"/>
                  </a:cubicBezTo>
                  <a:cubicBezTo>
                    <a:pt x="0" y="1189"/>
                    <a:pt x="8" y="1291"/>
                    <a:pt x="35" y="1394"/>
                  </a:cubicBezTo>
                  <a:cubicBezTo>
                    <a:pt x="91" y="1599"/>
                    <a:pt x="225" y="1773"/>
                    <a:pt x="390" y="1895"/>
                  </a:cubicBezTo>
                  <a:cubicBezTo>
                    <a:pt x="253" y="1741"/>
                    <a:pt x="146" y="1568"/>
                    <a:pt x="115" y="1374"/>
                  </a:cubicBezTo>
                  <a:cubicBezTo>
                    <a:pt x="83" y="1185"/>
                    <a:pt x="75" y="979"/>
                    <a:pt x="146" y="802"/>
                  </a:cubicBezTo>
                  <a:cubicBezTo>
                    <a:pt x="210" y="620"/>
                    <a:pt x="352" y="482"/>
                    <a:pt x="505" y="360"/>
                  </a:cubicBezTo>
                  <a:cubicBezTo>
                    <a:pt x="663" y="238"/>
                    <a:pt x="837" y="127"/>
                    <a:pt x="9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5694663" y="2644885"/>
              <a:ext cx="176382" cy="104754"/>
            </a:xfrm>
            <a:custGeom>
              <a:rect b="b" l="l" r="r" t="t"/>
              <a:pathLst>
                <a:path extrusionOk="0" h="1423" w="2396">
                  <a:moveTo>
                    <a:pt x="761" y="1"/>
                  </a:moveTo>
                  <a:cubicBezTo>
                    <a:pt x="741" y="1"/>
                    <a:pt x="722" y="1"/>
                    <a:pt x="702" y="2"/>
                  </a:cubicBezTo>
                  <a:cubicBezTo>
                    <a:pt x="434" y="10"/>
                    <a:pt x="158" y="124"/>
                    <a:pt x="0" y="341"/>
                  </a:cubicBezTo>
                  <a:cubicBezTo>
                    <a:pt x="182" y="163"/>
                    <a:pt x="428" y="80"/>
                    <a:pt x="675" y="80"/>
                  </a:cubicBezTo>
                  <a:cubicBezTo>
                    <a:pt x="685" y="80"/>
                    <a:pt x="696" y="80"/>
                    <a:pt x="707" y="81"/>
                  </a:cubicBezTo>
                  <a:cubicBezTo>
                    <a:pt x="959" y="84"/>
                    <a:pt x="1212" y="156"/>
                    <a:pt x="1441" y="274"/>
                  </a:cubicBezTo>
                  <a:cubicBezTo>
                    <a:pt x="1669" y="385"/>
                    <a:pt x="1882" y="542"/>
                    <a:pt x="2052" y="736"/>
                  </a:cubicBezTo>
                  <a:cubicBezTo>
                    <a:pt x="2222" y="926"/>
                    <a:pt x="2352" y="1162"/>
                    <a:pt x="2396" y="1423"/>
                  </a:cubicBezTo>
                  <a:cubicBezTo>
                    <a:pt x="2396" y="1154"/>
                    <a:pt x="2277" y="897"/>
                    <a:pt x="2112" y="684"/>
                  </a:cubicBezTo>
                  <a:cubicBezTo>
                    <a:pt x="1946" y="471"/>
                    <a:pt x="1725" y="305"/>
                    <a:pt x="1484" y="183"/>
                  </a:cubicBezTo>
                  <a:cubicBezTo>
                    <a:pt x="1260" y="73"/>
                    <a:pt x="1013" y="1"/>
                    <a:pt x="7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a:off x="5820988" y="2792485"/>
              <a:ext cx="119772" cy="59113"/>
            </a:xfrm>
            <a:custGeom>
              <a:rect b="b" l="l" r="r" t="t"/>
              <a:pathLst>
                <a:path extrusionOk="0" h="803" w="1627">
                  <a:moveTo>
                    <a:pt x="913" y="0"/>
                  </a:moveTo>
                  <a:cubicBezTo>
                    <a:pt x="814" y="0"/>
                    <a:pt x="715" y="11"/>
                    <a:pt x="616" y="33"/>
                  </a:cubicBezTo>
                  <a:cubicBezTo>
                    <a:pt x="447" y="76"/>
                    <a:pt x="273" y="152"/>
                    <a:pt x="155" y="298"/>
                  </a:cubicBezTo>
                  <a:cubicBezTo>
                    <a:pt x="37" y="440"/>
                    <a:pt x="1" y="633"/>
                    <a:pt x="40" y="803"/>
                  </a:cubicBezTo>
                  <a:cubicBezTo>
                    <a:pt x="44" y="629"/>
                    <a:pt x="95" y="463"/>
                    <a:pt x="214" y="349"/>
                  </a:cubicBezTo>
                  <a:cubicBezTo>
                    <a:pt x="328" y="234"/>
                    <a:pt x="478" y="163"/>
                    <a:pt x="640" y="132"/>
                  </a:cubicBezTo>
                  <a:cubicBezTo>
                    <a:pt x="747" y="103"/>
                    <a:pt x="858" y="92"/>
                    <a:pt x="968" y="92"/>
                  </a:cubicBezTo>
                  <a:cubicBezTo>
                    <a:pt x="1025" y="92"/>
                    <a:pt x="1081" y="95"/>
                    <a:pt x="1137" y="100"/>
                  </a:cubicBezTo>
                  <a:cubicBezTo>
                    <a:pt x="1303" y="116"/>
                    <a:pt x="1469" y="156"/>
                    <a:pt x="1627" y="227"/>
                  </a:cubicBezTo>
                  <a:cubicBezTo>
                    <a:pt x="1489" y="120"/>
                    <a:pt x="1319" y="57"/>
                    <a:pt x="1149" y="21"/>
                  </a:cubicBezTo>
                  <a:cubicBezTo>
                    <a:pt x="1071" y="7"/>
                    <a:pt x="992" y="0"/>
                    <a:pt x="9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a:off x="5918603" y="2666602"/>
              <a:ext cx="151426" cy="75455"/>
            </a:xfrm>
            <a:custGeom>
              <a:rect b="b" l="l" r="r" t="t"/>
              <a:pathLst>
                <a:path extrusionOk="0" h="1025" w="2057">
                  <a:moveTo>
                    <a:pt x="928" y="1"/>
                  </a:moveTo>
                  <a:cubicBezTo>
                    <a:pt x="907" y="1"/>
                    <a:pt x="886" y="1"/>
                    <a:pt x="865" y="3"/>
                  </a:cubicBezTo>
                  <a:cubicBezTo>
                    <a:pt x="616" y="22"/>
                    <a:pt x="383" y="157"/>
                    <a:pt x="241" y="354"/>
                  </a:cubicBezTo>
                  <a:cubicBezTo>
                    <a:pt x="95" y="543"/>
                    <a:pt x="1" y="792"/>
                    <a:pt x="64" y="1025"/>
                  </a:cubicBezTo>
                  <a:cubicBezTo>
                    <a:pt x="44" y="792"/>
                    <a:pt x="155" y="571"/>
                    <a:pt x="301" y="405"/>
                  </a:cubicBezTo>
                  <a:cubicBezTo>
                    <a:pt x="376" y="318"/>
                    <a:pt x="463" y="243"/>
                    <a:pt x="557" y="192"/>
                  </a:cubicBezTo>
                  <a:cubicBezTo>
                    <a:pt x="656" y="141"/>
                    <a:pt x="762" y="110"/>
                    <a:pt x="873" y="101"/>
                  </a:cubicBezTo>
                  <a:cubicBezTo>
                    <a:pt x="897" y="99"/>
                    <a:pt x="922" y="98"/>
                    <a:pt x="947" y="98"/>
                  </a:cubicBezTo>
                  <a:cubicBezTo>
                    <a:pt x="1140" y="98"/>
                    <a:pt x="1337" y="165"/>
                    <a:pt x="1512" y="263"/>
                  </a:cubicBezTo>
                  <a:cubicBezTo>
                    <a:pt x="1714" y="370"/>
                    <a:pt x="1895" y="520"/>
                    <a:pt x="2057" y="689"/>
                  </a:cubicBezTo>
                  <a:cubicBezTo>
                    <a:pt x="1927" y="492"/>
                    <a:pt x="1757" y="323"/>
                    <a:pt x="1552" y="196"/>
                  </a:cubicBezTo>
                  <a:cubicBezTo>
                    <a:pt x="1371" y="77"/>
                    <a:pt x="1151" y="1"/>
                    <a:pt x="9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6099919" y="2692368"/>
              <a:ext cx="104386" cy="72069"/>
            </a:xfrm>
            <a:custGeom>
              <a:rect b="b" l="l" r="r" t="t"/>
              <a:pathLst>
                <a:path extrusionOk="0" h="979" w="1418">
                  <a:moveTo>
                    <a:pt x="920" y="0"/>
                  </a:moveTo>
                  <a:cubicBezTo>
                    <a:pt x="754" y="4"/>
                    <a:pt x="585" y="39"/>
                    <a:pt x="423" y="110"/>
                  </a:cubicBezTo>
                  <a:cubicBezTo>
                    <a:pt x="269" y="186"/>
                    <a:pt x="122" y="312"/>
                    <a:pt x="64" y="478"/>
                  </a:cubicBezTo>
                  <a:cubicBezTo>
                    <a:pt x="0" y="643"/>
                    <a:pt x="16" y="820"/>
                    <a:pt x="67" y="979"/>
                  </a:cubicBezTo>
                  <a:cubicBezTo>
                    <a:pt x="56" y="813"/>
                    <a:pt x="67" y="647"/>
                    <a:pt x="135" y="509"/>
                  </a:cubicBezTo>
                  <a:cubicBezTo>
                    <a:pt x="202" y="371"/>
                    <a:pt x="324" y="261"/>
                    <a:pt x="466" y="201"/>
                  </a:cubicBezTo>
                  <a:cubicBezTo>
                    <a:pt x="608" y="130"/>
                    <a:pt x="766" y="99"/>
                    <a:pt x="927" y="79"/>
                  </a:cubicBezTo>
                  <a:cubicBezTo>
                    <a:pt x="1023" y="67"/>
                    <a:pt x="1121" y="62"/>
                    <a:pt x="1221" y="62"/>
                  </a:cubicBezTo>
                  <a:cubicBezTo>
                    <a:pt x="1286" y="62"/>
                    <a:pt x="1352" y="64"/>
                    <a:pt x="1417" y="67"/>
                  </a:cubicBezTo>
                  <a:cubicBezTo>
                    <a:pt x="1259" y="20"/>
                    <a:pt x="1089" y="0"/>
                    <a:pt x="9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6127230" y="3162406"/>
              <a:ext cx="121833" cy="52046"/>
            </a:xfrm>
            <a:custGeom>
              <a:rect b="b" l="l" r="r" t="t"/>
              <a:pathLst>
                <a:path extrusionOk="0" h="707" w="1655">
                  <a:moveTo>
                    <a:pt x="993" y="1"/>
                  </a:moveTo>
                  <a:cubicBezTo>
                    <a:pt x="902" y="1"/>
                    <a:pt x="810" y="15"/>
                    <a:pt x="722" y="40"/>
                  </a:cubicBezTo>
                  <a:cubicBezTo>
                    <a:pt x="399" y="158"/>
                    <a:pt x="150" y="419"/>
                    <a:pt x="0" y="707"/>
                  </a:cubicBezTo>
                  <a:cubicBezTo>
                    <a:pt x="217" y="466"/>
                    <a:pt x="458" y="233"/>
                    <a:pt x="754" y="138"/>
                  </a:cubicBezTo>
                  <a:cubicBezTo>
                    <a:pt x="843" y="106"/>
                    <a:pt x="935" y="91"/>
                    <a:pt x="1026" y="91"/>
                  </a:cubicBezTo>
                  <a:cubicBezTo>
                    <a:pt x="1090" y="91"/>
                    <a:pt x="1153" y="98"/>
                    <a:pt x="1216" y="111"/>
                  </a:cubicBezTo>
                  <a:cubicBezTo>
                    <a:pt x="1366" y="142"/>
                    <a:pt x="1512" y="218"/>
                    <a:pt x="1654" y="300"/>
                  </a:cubicBezTo>
                  <a:cubicBezTo>
                    <a:pt x="1540" y="182"/>
                    <a:pt x="1398" y="87"/>
                    <a:pt x="1232" y="36"/>
                  </a:cubicBezTo>
                  <a:cubicBezTo>
                    <a:pt x="1155" y="12"/>
                    <a:pt x="1075" y="1"/>
                    <a:pt x="9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6072313" y="2869709"/>
              <a:ext cx="144433" cy="63824"/>
            </a:xfrm>
            <a:custGeom>
              <a:rect b="b" l="l" r="r" t="t"/>
              <a:pathLst>
                <a:path extrusionOk="0" h="867" w="1962">
                  <a:moveTo>
                    <a:pt x="1205" y="1"/>
                  </a:moveTo>
                  <a:cubicBezTo>
                    <a:pt x="1069" y="1"/>
                    <a:pt x="934" y="18"/>
                    <a:pt x="801" y="50"/>
                  </a:cubicBezTo>
                  <a:cubicBezTo>
                    <a:pt x="608" y="105"/>
                    <a:pt x="419" y="196"/>
                    <a:pt x="269" y="338"/>
                  </a:cubicBezTo>
                  <a:cubicBezTo>
                    <a:pt x="123" y="480"/>
                    <a:pt x="24" y="669"/>
                    <a:pt x="0" y="866"/>
                  </a:cubicBezTo>
                  <a:cubicBezTo>
                    <a:pt x="64" y="681"/>
                    <a:pt x="174" y="515"/>
                    <a:pt x="320" y="397"/>
                  </a:cubicBezTo>
                  <a:cubicBezTo>
                    <a:pt x="470" y="275"/>
                    <a:pt x="644" y="192"/>
                    <a:pt x="829" y="149"/>
                  </a:cubicBezTo>
                  <a:cubicBezTo>
                    <a:pt x="974" y="108"/>
                    <a:pt x="1127" y="89"/>
                    <a:pt x="1281" y="89"/>
                  </a:cubicBezTo>
                  <a:cubicBezTo>
                    <a:pt x="1319" y="89"/>
                    <a:pt x="1358" y="90"/>
                    <a:pt x="1397" y="93"/>
                  </a:cubicBezTo>
                  <a:cubicBezTo>
                    <a:pt x="1587" y="105"/>
                    <a:pt x="1781" y="145"/>
                    <a:pt x="1962" y="227"/>
                  </a:cubicBezTo>
                  <a:cubicBezTo>
                    <a:pt x="1800" y="109"/>
                    <a:pt x="1603" y="45"/>
                    <a:pt x="1406" y="14"/>
                  </a:cubicBezTo>
                  <a:cubicBezTo>
                    <a:pt x="1339" y="5"/>
                    <a:pt x="1272" y="1"/>
                    <a:pt x="1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6562080" y="3055957"/>
              <a:ext cx="122127" cy="34157"/>
            </a:xfrm>
            <a:custGeom>
              <a:rect b="b" l="l" r="r" t="t"/>
              <a:pathLst>
                <a:path extrusionOk="0" h="464" w="1659">
                  <a:moveTo>
                    <a:pt x="943" y="0"/>
                  </a:moveTo>
                  <a:cubicBezTo>
                    <a:pt x="887" y="0"/>
                    <a:pt x="831" y="4"/>
                    <a:pt x="775" y="10"/>
                  </a:cubicBezTo>
                  <a:cubicBezTo>
                    <a:pt x="621" y="34"/>
                    <a:pt x="471" y="77"/>
                    <a:pt x="337" y="156"/>
                  </a:cubicBezTo>
                  <a:cubicBezTo>
                    <a:pt x="203" y="235"/>
                    <a:pt x="88" y="338"/>
                    <a:pt x="1" y="464"/>
                  </a:cubicBezTo>
                  <a:cubicBezTo>
                    <a:pt x="230" y="271"/>
                    <a:pt x="498" y="136"/>
                    <a:pt x="787" y="109"/>
                  </a:cubicBezTo>
                  <a:cubicBezTo>
                    <a:pt x="858" y="99"/>
                    <a:pt x="930" y="94"/>
                    <a:pt x="1002" y="94"/>
                  </a:cubicBezTo>
                  <a:cubicBezTo>
                    <a:pt x="1219" y="94"/>
                    <a:pt x="1439" y="136"/>
                    <a:pt x="1658" y="196"/>
                  </a:cubicBezTo>
                  <a:cubicBezTo>
                    <a:pt x="1445" y="66"/>
                    <a:pt x="1195" y="0"/>
                    <a:pt x="9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6510180" y="3196859"/>
              <a:ext cx="126691" cy="52487"/>
            </a:xfrm>
            <a:custGeom>
              <a:rect b="b" l="l" r="r" t="t"/>
              <a:pathLst>
                <a:path extrusionOk="0" h="713" w="1721">
                  <a:moveTo>
                    <a:pt x="767" y="0"/>
                  </a:moveTo>
                  <a:cubicBezTo>
                    <a:pt x="598" y="0"/>
                    <a:pt x="426" y="54"/>
                    <a:pt x="296" y="160"/>
                  </a:cubicBezTo>
                  <a:cubicBezTo>
                    <a:pt x="142" y="282"/>
                    <a:pt x="48" y="464"/>
                    <a:pt x="0" y="645"/>
                  </a:cubicBezTo>
                  <a:cubicBezTo>
                    <a:pt x="83" y="475"/>
                    <a:pt x="193" y="322"/>
                    <a:pt x="343" y="223"/>
                  </a:cubicBezTo>
                  <a:cubicBezTo>
                    <a:pt x="460" y="141"/>
                    <a:pt x="599" y="97"/>
                    <a:pt x="741" y="97"/>
                  </a:cubicBezTo>
                  <a:cubicBezTo>
                    <a:pt x="777" y="97"/>
                    <a:pt x="812" y="99"/>
                    <a:pt x="848" y="105"/>
                  </a:cubicBezTo>
                  <a:cubicBezTo>
                    <a:pt x="1026" y="124"/>
                    <a:pt x="1192" y="204"/>
                    <a:pt x="1341" y="310"/>
                  </a:cubicBezTo>
                  <a:cubicBezTo>
                    <a:pt x="1487" y="417"/>
                    <a:pt x="1614" y="555"/>
                    <a:pt x="1720" y="712"/>
                  </a:cubicBezTo>
                  <a:cubicBezTo>
                    <a:pt x="1587" y="361"/>
                    <a:pt x="1259" y="61"/>
                    <a:pt x="860" y="6"/>
                  </a:cubicBezTo>
                  <a:cubicBezTo>
                    <a:pt x="829" y="2"/>
                    <a:pt x="798" y="0"/>
                    <a:pt x="7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6706220" y="3059197"/>
              <a:ext cx="131992" cy="90767"/>
            </a:xfrm>
            <a:custGeom>
              <a:rect b="b" l="l" r="r" t="t"/>
              <a:pathLst>
                <a:path extrusionOk="0" h="1233" w="1793">
                  <a:moveTo>
                    <a:pt x="1302" y="0"/>
                  </a:moveTo>
                  <a:cubicBezTo>
                    <a:pt x="1259" y="0"/>
                    <a:pt x="1216" y="2"/>
                    <a:pt x="1173" y="5"/>
                  </a:cubicBezTo>
                  <a:cubicBezTo>
                    <a:pt x="964" y="25"/>
                    <a:pt x="755" y="81"/>
                    <a:pt x="561" y="171"/>
                  </a:cubicBezTo>
                  <a:cubicBezTo>
                    <a:pt x="372" y="270"/>
                    <a:pt x="194" y="412"/>
                    <a:pt x="95" y="609"/>
                  </a:cubicBezTo>
                  <a:cubicBezTo>
                    <a:pt x="1" y="810"/>
                    <a:pt x="17" y="1043"/>
                    <a:pt x="103" y="1232"/>
                  </a:cubicBezTo>
                  <a:cubicBezTo>
                    <a:pt x="56" y="1028"/>
                    <a:pt x="68" y="819"/>
                    <a:pt x="166" y="644"/>
                  </a:cubicBezTo>
                  <a:cubicBezTo>
                    <a:pt x="265" y="475"/>
                    <a:pt x="427" y="349"/>
                    <a:pt x="605" y="262"/>
                  </a:cubicBezTo>
                  <a:cubicBezTo>
                    <a:pt x="782" y="171"/>
                    <a:pt x="979" y="116"/>
                    <a:pt x="1181" y="85"/>
                  </a:cubicBezTo>
                  <a:cubicBezTo>
                    <a:pt x="1284" y="68"/>
                    <a:pt x="1388" y="59"/>
                    <a:pt x="1493" y="59"/>
                  </a:cubicBezTo>
                  <a:cubicBezTo>
                    <a:pt x="1593" y="59"/>
                    <a:pt x="1693" y="67"/>
                    <a:pt x="1793" y="85"/>
                  </a:cubicBezTo>
                  <a:cubicBezTo>
                    <a:pt x="1639" y="25"/>
                    <a:pt x="1470" y="0"/>
                    <a:pt x="13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a:off x="6435460" y="2980133"/>
              <a:ext cx="114250" cy="70155"/>
            </a:xfrm>
            <a:custGeom>
              <a:rect b="b" l="l" r="r" t="t"/>
              <a:pathLst>
                <a:path extrusionOk="0" h="953" w="1552">
                  <a:moveTo>
                    <a:pt x="445" y="0"/>
                  </a:moveTo>
                  <a:cubicBezTo>
                    <a:pt x="293" y="0"/>
                    <a:pt x="142" y="25"/>
                    <a:pt x="1" y="77"/>
                  </a:cubicBezTo>
                  <a:cubicBezTo>
                    <a:pt x="82" y="67"/>
                    <a:pt x="162" y="62"/>
                    <a:pt x="242" y="62"/>
                  </a:cubicBezTo>
                  <a:cubicBezTo>
                    <a:pt x="329" y="62"/>
                    <a:pt x="415" y="68"/>
                    <a:pt x="502" y="81"/>
                  </a:cubicBezTo>
                  <a:cubicBezTo>
                    <a:pt x="668" y="101"/>
                    <a:pt x="830" y="140"/>
                    <a:pt x="979" y="208"/>
                  </a:cubicBezTo>
                  <a:cubicBezTo>
                    <a:pt x="1129" y="270"/>
                    <a:pt x="1263" y="365"/>
                    <a:pt x="1362" y="492"/>
                  </a:cubicBezTo>
                  <a:cubicBezTo>
                    <a:pt x="1460" y="621"/>
                    <a:pt x="1512" y="783"/>
                    <a:pt x="1520" y="953"/>
                  </a:cubicBezTo>
                  <a:cubicBezTo>
                    <a:pt x="1551" y="787"/>
                    <a:pt x="1524" y="602"/>
                    <a:pt x="1425" y="448"/>
                  </a:cubicBezTo>
                  <a:cubicBezTo>
                    <a:pt x="1331" y="294"/>
                    <a:pt x="1176" y="191"/>
                    <a:pt x="1019" y="117"/>
                  </a:cubicBezTo>
                  <a:cubicBezTo>
                    <a:pt x="837" y="41"/>
                    <a:pt x="640" y="0"/>
                    <a:pt x="4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a:off x="6457839" y="3103734"/>
              <a:ext cx="114545" cy="78474"/>
            </a:xfrm>
            <a:custGeom>
              <a:rect b="b" l="l" r="r" t="t"/>
              <a:pathLst>
                <a:path extrusionOk="0" h="1066" w="1556">
                  <a:moveTo>
                    <a:pt x="1034" y="0"/>
                  </a:moveTo>
                  <a:cubicBezTo>
                    <a:pt x="861" y="0"/>
                    <a:pt x="675" y="52"/>
                    <a:pt x="526" y="162"/>
                  </a:cubicBezTo>
                  <a:cubicBezTo>
                    <a:pt x="375" y="272"/>
                    <a:pt x="276" y="427"/>
                    <a:pt x="198" y="584"/>
                  </a:cubicBezTo>
                  <a:cubicBezTo>
                    <a:pt x="119" y="738"/>
                    <a:pt x="56" y="900"/>
                    <a:pt x="1" y="1066"/>
                  </a:cubicBezTo>
                  <a:lnTo>
                    <a:pt x="265" y="620"/>
                  </a:lnTo>
                  <a:cubicBezTo>
                    <a:pt x="356" y="478"/>
                    <a:pt x="451" y="332"/>
                    <a:pt x="584" y="241"/>
                  </a:cubicBezTo>
                  <a:cubicBezTo>
                    <a:pt x="711" y="143"/>
                    <a:pt x="872" y="95"/>
                    <a:pt x="1038" y="79"/>
                  </a:cubicBezTo>
                  <a:cubicBezTo>
                    <a:pt x="1097" y="74"/>
                    <a:pt x="1156" y="71"/>
                    <a:pt x="1215" y="71"/>
                  </a:cubicBezTo>
                  <a:cubicBezTo>
                    <a:pt x="1328" y="71"/>
                    <a:pt x="1442" y="79"/>
                    <a:pt x="1555" y="87"/>
                  </a:cubicBezTo>
                  <a:cubicBezTo>
                    <a:pt x="1386" y="35"/>
                    <a:pt x="1216" y="0"/>
                    <a:pt x="10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a:off x="6649241" y="3191926"/>
              <a:ext cx="141930" cy="54843"/>
            </a:xfrm>
            <a:custGeom>
              <a:rect b="b" l="l" r="r" t="t"/>
              <a:pathLst>
                <a:path extrusionOk="0" h="745" w="1928">
                  <a:moveTo>
                    <a:pt x="651" y="0"/>
                  </a:moveTo>
                  <a:cubicBezTo>
                    <a:pt x="429" y="0"/>
                    <a:pt x="209" y="38"/>
                    <a:pt x="1" y="105"/>
                  </a:cubicBezTo>
                  <a:cubicBezTo>
                    <a:pt x="165" y="92"/>
                    <a:pt x="328" y="81"/>
                    <a:pt x="490" y="81"/>
                  </a:cubicBezTo>
                  <a:cubicBezTo>
                    <a:pt x="687" y="81"/>
                    <a:pt x="880" y="98"/>
                    <a:pt x="1066" y="152"/>
                  </a:cubicBezTo>
                  <a:cubicBezTo>
                    <a:pt x="1237" y="196"/>
                    <a:pt x="1394" y="274"/>
                    <a:pt x="1540" y="373"/>
                  </a:cubicBezTo>
                  <a:cubicBezTo>
                    <a:pt x="1687" y="475"/>
                    <a:pt x="1809" y="606"/>
                    <a:pt x="1927" y="744"/>
                  </a:cubicBezTo>
                  <a:cubicBezTo>
                    <a:pt x="1844" y="582"/>
                    <a:pt x="1729" y="432"/>
                    <a:pt x="1587" y="314"/>
                  </a:cubicBezTo>
                  <a:cubicBezTo>
                    <a:pt x="1445" y="191"/>
                    <a:pt x="1272" y="109"/>
                    <a:pt x="1095" y="54"/>
                  </a:cubicBezTo>
                  <a:cubicBezTo>
                    <a:pt x="948" y="17"/>
                    <a:pt x="799" y="0"/>
                    <a:pt x="6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p:nvPr/>
          </p:nvSpPr>
          <p:spPr>
            <a:xfrm>
              <a:off x="6748622" y="2928160"/>
              <a:ext cx="186614" cy="80020"/>
            </a:xfrm>
            <a:custGeom>
              <a:rect b="b" l="l" r="r" t="t"/>
              <a:pathLst>
                <a:path extrusionOk="0" h="1087" w="2535">
                  <a:moveTo>
                    <a:pt x="1128" y="1"/>
                  </a:moveTo>
                  <a:cubicBezTo>
                    <a:pt x="728" y="1"/>
                    <a:pt x="334" y="137"/>
                    <a:pt x="1" y="345"/>
                  </a:cubicBezTo>
                  <a:cubicBezTo>
                    <a:pt x="237" y="246"/>
                    <a:pt x="479" y="167"/>
                    <a:pt x="723" y="124"/>
                  </a:cubicBezTo>
                  <a:cubicBezTo>
                    <a:pt x="843" y="105"/>
                    <a:pt x="965" y="93"/>
                    <a:pt x="1086" y="93"/>
                  </a:cubicBezTo>
                  <a:cubicBezTo>
                    <a:pt x="1213" y="93"/>
                    <a:pt x="1338" y="106"/>
                    <a:pt x="1461" y="136"/>
                  </a:cubicBezTo>
                  <a:cubicBezTo>
                    <a:pt x="1702" y="187"/>
                    <a:pt x="1923" y="309"/>
                    <a:pt x="2104" y="475"/>
                  </a:cubicBezTo>
                  <a:cubicBezTo>
                    <a:pt x="2286" y="645"/>
                    <a:pt x="2420" y="858"/>
                    <a:pt x="2534" y="1087"/>
                  </a:cubicBezTo>
                  <a:cubicBezTo>
                    <a:pt x="2459" y="843"/>
                    <a:pt x="2337" y="610"/>
                    <a:pt x="2155" y="420"/>
                  </a:cubicBezTo>
                  <a:cubicBezTo>
                    <a:pt x="1978" y="231"/>
                    <a:pt x="1738" y="100"/>
                    <a:pt x="1481" y="37"/>
                  </a:cubicBezTo>
                  <a:cubicBezTo>
                    <a:pt x="1364" y="12"/>
                    <a:pt x="1246" y="1"/>
                    <a:pt x="11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a:off x="6587109" y="2848949"/>
              <a:ext cx="53518" cy="126986"/>
            </a:xfrm>
            <a:custGeom>
              <a:rect b="b" l="l" r="r" t="t"/>
              <a:pathLst>
                <a:path extrusionOk="0" h="1725" w="727">
                  <a:moveTo>
                    <a:pt x="1" y="1"/>
                  </a:moveTo>
                  <a:lnTo>
                    <a:pt x="1" y="1"/>
                  </a:lnTo>
                  <a:cubicBezTo>
                    <a:pt x="147" y="83"/>
                    <a:pt x="261" y="201"/>
                    <a:pt x="352" y="336"/>
                  </a:cubicBezTo>
                  <a:cubicBezTo>
                    <a:pt x="442" y="469"/>
                    <a:pt x="513" y="620"/>
                    <a:pt x="557" y="773"/>
                  </a:cubicBezTo>
                  <a:cubicBezTo>
                    <a:pt x="608" y="932"/>
                    <a:pt x="632" y="1094"/>
                    <a:pt x="628" y="1256"/>
                  </a:cubicBezTo>
                  <a:cubicBezTo>
                    <a:pt x="628" y="1413"/>
                    <a:pt x="593" y="1578"/>
                    <a:pt x="506" y="1724"/>
                  </a:cubicBezTo>
                  <a:cubicBezTo>
                    <a:pt x="628" y="1602"/>
                    <a:pt x="688" y="1429"/>
                    <a:pt x="707" y="1259"/>
                  </a:cubicBezTo>
                  <a:cubicBezTo>
                    <a:pt x="726" y="1085"/>
                    <a:pt x="699" y="912"/>
                    <a:pt x="655" y="746"/>
                  </a:cubicBezTo>
                  <a:cubicBezTo>
                    <a:pt x="600" y="584"/>
                    <a:pt x="526" y="422"/>
                    <a:pt x="415" y="292"/>
                  </a:cubicBezTo>
                  <a:cubicBezTo>
                    <a:pt x="309" y="158"/>
                    <a:pt x="167" y="43"/>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a:off x="6309945" y="2730280"/>
              <a:ext cx="125587" cy="56536"/>
            </a:xfrm>
            <a:custGeom>
              <a:rect b="b" l="l" r="r" t="t"/>
              <a:pathLst>
                <a:path extrusionOk="0" h="768" w="1706">
                  <a:moveTo>
                    <a:pt x="1306" y="1"/>
                  </a:moveTo>
                  <a:cubicBezTo>
                    <a:pt x="1093" y="1"/>
                    <a:pt x="879" y="23"/>
                    <a:pt x="668" y="69"/>
                  </a:cubicBezTo>
                  <a:cubicBezTo>
                    <a:pt x="502" y="112"/>
                    <a:pt x="329" y="172"/>
                    <a:pt x="187" y="290"/>
                  </a:cubicBezTo>
                  <a:cubicBezTo>
                    <a:pt x="116" y="345"/>
                    <a:pt x="60" y="420"/>
                    <a:pt x="25" y="507"/>
                  </a:cubicBezTo>
                  <a:cubicBezTo>
                    <a:pt x="12" y="551"/>
                    <a:pt x="9" y="594"/>
                    <a:pt x="1" y="637"/>
                  </a:cubicBezTo>
                  <a:cubicBezTo>
                    <a:pt x="5" y="681"/>
                    <a:pt x="9" y="728"/>
                    <a:pt x="16" y="768"/>
                  </a:cubicBezTo>
                  <a:cubicBezTo>
                    <a:pt x="9" y="590"/>
                    <a:pt x="99" y="436"/>
                    <a:pt x="234" y="349"/>
                  </a:cubicBezTo>
                  <a:cubicBezTo>
                    <a:pt x="367" y="258"/>
                    <a:pt x="529" y="203"/>
                    <a:pt x="691" y="168"/>
                  </a:cubicBezTo>
                  <a:cubicBezTo>
                    <a:pt x="1019" y="85"/>
                    <a:pt x="1362" y="69"/>
                    <a:pt x="1706" y="26"/>
                  </a:cubicBezTo>
                  <a:cubicBezTo>
                    <a:pt x="1573" y="9"/>
                    <a:pt x="1440" y="1"/>
                    <a:pt x="13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a:off x="6425596" y="2838937"/>
              <a:ext cx="84657" cy="30109"/>
            </a:xfrm>
            <a:custGeom>
              <a:rect b="b" l="l" r="r" t="t"/>
              <a:pathLst>
                <a:path extrusionOk="0" h="409" w="1150">
                  <a:moveTo>
                    <a:pt x="771" y="1"/>
                  </a:moveTo>
                  <a:cubicBezTo>
                    <a:pt x="685" y="1"/>
                    <a:pt x="599" y="12"/>
                    <a:pt x="514" y="37"/>
                  </a:cubicBezTo>
                  <a:cubicBezTo>
                    <a:pt x="304" y="113"/>
                    <a:pt x="135" y="246"/>
                    <a:pt x="0" y="408"/>
                  </a:cubicBezTo>
                  <a:cubicBezTo>
                    <a:pt x="190" y="314"/>
                    <a:pt x="356" y="188"/>
                    <a:pt x="545" y="132"/>
                  </a:cubicBezTo>
                  <a:cubicBezTo>
                    <a:pt x="731" y="65"/>
                    <a:pt x="936" y="81"/>
                    <a:pt x="1149" y="69"/>
                  </a:cubicBezTo>
                  <a:cubicBezTo>
                    <a:pt x="1030" y="27"/>
                    <a:pt x="901" y="1"/>
                    <a:pt x="7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a:off x="6291099" y="3215115"/>
              <a:ext cx="154297" cy="44095"/>
            </a:xfrm>
            <a:custGeom>
              <a:rect b="b" l="l" r="r" t="t"/>
              <a:pathLst>
                <a:path extrusionOk="0" h="599" w="2096">
                  <a:moveTo>
                    <a:pt x="931" y="1"/>
                  </a:moveTo>
                  <a:cubicBezTo>
                    <a:pt x="745" y="1"/>
                    <a:pt x="555" y="49"/>
                    <a:pt x="399" y="149"/>
                  </a:cubicBezTo>
                  <a:cubicBezTo>
                    <a:pt x="225" y="260"/>
                    <a:pt x="95" y="421"/>
                    <a:pt x="0" y="599"/>
                  </a:cubicBezTo>
                  <a:cubicBezTo>
                    <a:pt x="126" y="444"/>
                    <a:pt x="268" y="307"/>
                    <a:pt x="438" y="216"/>
                  </a:cubicBezTo>
                  <a:cubicBezTo>
                    <a:pt x="585" y="141"/>
                    <a:pt x="746" y="98"/>
                    <a:pt x="909" y="98"/>
                  </a:cubicBezTo>
                  <a:cubicBezTo>
                    <a:pt x="935" y="98"/>
                    <a:pt x="961" y="99"/>
                    <a:pt x="987" y="101"/>
                  </a:cubicBezTo>
                  <a:cubicBezTo>
                    <a:pt x="1180" y="109"/>
                    <a:pt x="1370" y="165"/>
                    <a:pt x="1551" y="227"/>
                  </a:cubicBezTo>
                  <a:cubicBezTo>
                    <a:pt x="1736" y="295"/>
                    <a:pt x="1914" y="378"/>
                    <a:pt x="2095" y="464"/>
                  </a:cubicBezTo>
                  <a:cubicBezTo>
                    <a:pt x="1780" y="227"/>
                    <a:pt x="1409" y="34"/>
                    <a:pt x="995" y="3"/>
                  </a:cubicBezTo>
                  <a:cubicBezTo>
                    <a:pt x="974" y="2"/>
                    <a:pt x="952" y="1"/>
                    <a:pt x="9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5"/>
            <p:cNvSpPr/>
            <p:nvPr/>
          </p:nvSpPr>
          <p:spPr>
            <a:xfrm>
              <a:off x="5920664" y="3023493"/>
              <a:ext cx="74719" cy="14649"/>
            </a:xfrm>
            <a:custGeom>
              <a:rect b="b" l="l" r="r" t="t"/>
              <a:pathLst>
                <a:path extrusionOk="0" h="199" w="1015">
                  <a:moveTo>
                    <a:pt x="485" y="1"/>
                  </a:moveTo>
                  <a:cubicBezTo>
                    <a:pt x="320" y="1"/>
                    <a:pt x="155" y="26"/>
                    <a:pt x="0" y="96"/>
                  </a:cubicBezTo>
                  <a:cubicBezTo>
                    <a:pt x="38" y="97"/>
                    <a:pt x="75" y="98"/>
                    <a:pt x="112" y="98"/>
                  </a:cubicBezTo>
                  <a:cubicBezTo>
                    <a:pt x="199" y="98"/>
                    <a:pt x="284" y="95"/>
                    <a:pt x="368" y="95"/>
                  </a:cubicBezTo>
                  <a:cubicBezTo>
                    <a:pt x="418" y="95"/>
                    <a:pt x="468" y="96"/>
                    <a:pt x="517" y="100"/>
                  </a:cubicBezTo>
                  <a:cubicBezTo>
                    <a:pt x="687" y="104"/>
                    <a:pt x="849" y="135"/>
                    <a:pt x="1014" y="198"/>
                  </a:cubicBezTo>
                  <a:cubicBezTo>
                    <a:pt x="892" y="60"/>
                    <a:pt x="699" y="13"/>
                    <a:pt x="521" y="1"/>
                  </a:cubicBezTo>
                  <a:cubicBezTo>
                    <a:pt x="509" y="1"/>
                    <a:pt x="497" y="1"/>
                    <a:pt x="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5"/>
            <p:cNvSpPr/>
            <p:nvPr/>
          </p:nvSpPr>
          <p:spPr>
            <a:xfrm>
              <a:off x="6060093" y="3594680"/>
              <a:ext cx="1133082" cy="823163"/>
            </a:xfrm>
            <a:custGeom>
              <a:rect b="b" l="l" r="r" t="t"/>
              <a:pathLst>
                <a:path extrusionOk="0" h="11182" w="15392">
                  <a:moveTo>
                    <a:pt x="15392" y="0"/>
                  </a:moveTo>
                  <a:lnTo>
                    <a:pt x="648" y="340"/>
                  </a:lnTo>
                  <a:lnTo>
                    <a:pt x="0" y="11149"/>
                  </a:lnTo>
                  <a:lnTo>
                    <a:pt x="14710" y="11182"/>
                  </a:lnTo>
                  <a:lnTo>
                    <a:pt x="1539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5"/>
            <p:cNvSpPr/>
            <p:nvPr/>
          </p:nvSpPr>
          <p:spPr>
            <a:xfrm>
              <a:off x="6107796" y="3336435"/>
              <a:ext cx="1180417" cy="283344"/>
            </a:xfrm>
            <a:custGeom>
              <a:rect b="b" l="l" r="r" t="t"/>
              <a:pathLst>
                <a:path extrusionOk="0" h="3849" w="16035">
                  <a:moveTo>
                    <a:pt x="228" y="0"/>
                  </a:moveTo>
                  <a:lnTo>
                    <a:pt x="0" y="3848"/>
                  </a:lnTo>
                  <a:lnTo>
                    <a:pt x="15656" y="3848"/>
                  </a:lnTo>
                  <a:lnTo>
                    <a:pt x="16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a:off x="5473300" y="2513333"/>
              <a:ext cx="651346" cy="1902138"/>
            </a:xfrm>
            <a:custGeom>
              <a:rect b="b" l="l" r="r" t="t"/>
              <a:pathLst>
                <a:path extrusionOk="0" h="25839" w="8848">
                  <a:moveTo>
                    <a:pt x="0" y="1"/>
                  </a:moveTo>
                  <a:lnTo>
                    <a:pt x="0" y="25838"/>
                  </a:lnTo>
                  <a:lnTo>
                    <a:pt x="7971" y="25838"/>
                  </a:lnTo>
                  <a:lnTo>
                    <a:pt x="8847" y="1118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a:off x="6241335" y="1920871"/>
              <a:ext cx="338261" cy="316618"/>
            </a:xfrm>
            <a:custGeom>
              <a:rect b="b" l="l" r="r" t="t"/>
              <a:pathLst>
                <a:path extrusionOk="0" h="4301" w="4595">
                  <a:moveTo>
                    <a:pt x="3046" y="1"/>
                  </a:moveTo>
                  <a:cubicBezTo>
                    <a:pt x="2017" y="1"/>
                    <a:pt x="460" y="700"/>
                    <a:pt x="238" y="1395"/>
                  </a:cubicBezTo>
                  <a:cubicBezTo>
                    <a:pt x="1" y="2137"/>
                    <a:pt x="948" y="4300"/>
                    <a:pt x="948" y="4300"/>
                  </a:cubicBezTo>
                  <a:lnTo>
                    <a:pt x="2705" y="3929"/>
                  </a:lnTo>
                  <a:cubicBezTo>
                    <a:pt x="2705" y="3929"/>
                    <a:pt x="2669" y="3723"/>
                    <a:pt x="2705" y="3254"/>
                  </a:cubicBezTo>
                  <a:cubicBezTo>
                    <a:pt x="3482" y="3187"/>
                    <a:pt x="3818" y="2441"/>
                    <a:pt x="3818" y="2441"/>
                  </a:cubicBezTo>
                  <a:cubicBezTo>
                    <a:pt x="3818" y="2441"/>
                    <a:pt x="3891" y="2451"/>
                    <a:pt x="3991" y="2451"/>
                  </a:cubicBezTo>
                  <a:cubicBezTo>
                    <a:pt x="4204" y="2451"/>
                    <a:pt x="4540" y="2404"/>
                    <a:pt x="4563" y="2105"/>
                  </a:cubicBezTo>
                  <a:cubicBezTo>
                    <a:pt x="4595" y="1663"/>
                    <a:pt x="4188" y="1597"/>
                    <a:pt x="4188" y="1597"/>
                  </a:cubicBezTo>
                  <a:cubicBezTo>
                    <a:pt x="4188" y="1597"/>
                    <a:pt x="4259" y="113"/>
                    <a:pt x="3245" y="10"/>
                  </a:cubicBezTo>
                  <a:cubicBezTo>
                    <a:pt x="3181" y="4"/>
                    <a:pt x="3115" y="1"/>
                    <a:pt x="3046" y="1"/>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a:off x="6690245" y="4415426"/>
              <a:ext cx="585534" cy="117710"/>
            </a:xfrm>
            <a:custGeom>
              <a:rect b="b" l="l" r="r" t="t"/>
              <a:pathLst>
                <a:path extrusionOk="0" h="1599" w="7954">
                  <a:moveTo>
                    <a:pt x="5759" y="0"/>
                  </a:moveTo>
                  <a:cubicBezTo>
                    <a:pt x="5759" y="0"/>
                    <a:pt x="1773" y="743"/>
                    <a:pt x="861" y="1011"/>
                  </a:cubicBezTo>
                  <a:cubicBezTo>
                    <a:pt x="0" y="1268"/>
                    <a:pt x="104" y="1599"/>
                    <a:pt x="1029" y="1599"/>
                  </a:cubicBezTo>
                  <a:cubicBezTo>
                    <a:pt x="1084" y="1599"/>
                    <a:pt x="1141" y="1598"/>
                    <a:pt x="1201" y="1595"/>
                  </a:cubicBezTo>
                  <a:cubicBezTo>
                    <a:pt x="2281" y="1552"/>
                    <a:pt x="6434" y="1283"/>
                    <a:pt x="6434" y="1283"/>
                  </a:cubicBezTo>
                  <a:lnTo>
                    <a:pt x="6434" y="1595"/>
                  </a:lnTo>
                  <a:lnTo>
                    <a:pt x="7953" y="1595"/>
                  </a:lnTo>
                  <a:lnTo>
                    <a:pt x="7953" y="798"/>
                  </a:lnTo>
                  <a:lnTo>
                    <a:pt x="5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a:off x="7683545" y="4461951"/>
              <a:ext cx="497417" cy="148997"/>
            </a:xfrm>
            <a:custGeom>
              <a:rect b="b" l="l" r="r" t="t"/>
              <a:pathLst>
                <a:path extrusionOk="0" h="2024" w="6757">
                  <a:moveTo>
                    <a:pt x="1765" y="0"/>
                  </a:moveTo>
                  <a:lnTo>
                    <a:pt x="1" y="836"/>
                  </a:lnTo>
                  <a:lnTo>
                    <a:pt x="1" y="1697"/>
                  </a:lnTo>
                  <a:lnTo>
                    <a:pt x="1318" y="1697"/>
                  </a:lnTo>
                  <a:lnTo>
                    <a:pt x="1318" y="1393"/>
                  </a:lnTo>
                  <a:cubicBezTo>
                    <a:pt x="1318" y="1393"/>
                    <a:pt x="3004" y="1764"/>
                    <a:pt x="4358" y="1934"/>
                  </a:cubicBezTo>
                  <a:cubicBezTo>
                    <a:pt x="4829" y="1993"/>
                    <a:pt x="5300" y="2024"/>
                    <a:pt x="5677" y="2024"/>
                  </a:cubicBezTo>
                  <a:cubicBezTo>
                    <a:pt x="6380" y="2024"/>
                    <a:pt x="6757" y="1918"/>
                    <a:pt x="6196" y="1697"/>
                  </a:cubicBezTo>
                  <a:cubicBezTo>
                    <a:pt x="5336" y="1357"/>
                    <a:pt x="1765" y="0"/>
                    <a:pt x="17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a:off x="6987432" y="3458932"/>
              <a:ext cx="857688" cy="1073969"/>
            </a:xfrm>
            <a:custGeom>
              <a:rect b="b" l="l" r="r" t="t"/>
              <a:pathLst>
                <a:path extrusionOk="0" h="14589" w="11651">
                  <a:moveTo>
                    <a:pt x="3936" y="0"/>
                  </a:moveTo>
                  <a:cubicBezTo>
                    <a:pt x="1757" y="0"/>
                    <a:pt x="1" y="104"/>
                    <a:pt x="1" y="104"/>
                  </a:cubicBezTo>
                  <a:cubicBezTo>
                    <a:pt x="1" y="104"/>
                    <a:pt x="1900" y="7192"/>
                    <a:pt x="2100" y="9119"/>
                  </a:cubicBezTo>
                  <a:cubicBezTo>
                    <a:pt x="2249" y="10505"/>
                    <a:pt x="2317" y="10852"/>
                    <a:pt x="2104" y="10852"/>
                  </a:cubicBezTo>
                  <a:cubicBezTo>
                    <a:pt x="2022" y="10852"/>
                    <a:pt x="1899" y="10800"/>
                    <a:pt x="1722" y="10736"/>
                  </a:cubicBezTo>
                  <a:cubicBezTo>
                    <a:pt x="1588" y="10689"/>
                    <a:pt x="1457" y="10667"/>
                    <a:pt x="1339" y="10667"/>
                  </a:cubicBezTo>
                  <a:cubicBezTo>
                    <a:pt x="900" y="10667"/>
                    <a:pt x="646" y="10970"/>
                    <a:pt x="1122" y="11372"/>
                  </a:cubicBezTo>
                  <a:cubicBezTo>
                    <a:pt x="1692" y="11852"/>
                    <a:pt x="2224" y="12310"/>
                    <a:pt x="1840" y="12310"/>
                  </a:cubicBezTo>
                  <a:cubicBezTo>
                    <a:pt x="1820" y="12310"/>
                    <a:pt x="1798" y="12309"/>
                    <a:pt x="1773" y="12307"/>
                  </a:cubicBezTo>
                  <a:cubicBezTo>
                    <a:pt x="1750" y="12304"/>
                    <a:pt x="1728" y="12303"/>
                    <a:pt x="1707" y="12303"/>
                  </a:cubicBezTo>
                  <a:cubicBezTo>
                    <a:pt x="1261" y="12303"/>
                    <a:pt x="1201" y="12800"/>
                    <a:pt x="1445" y="13041"/>
                  </a:cubicBezTo>
                  <a:cubicBezTo>
                    <a:pt x="1698" y="13297"/>
                    <a:pt x="3494" y="14181"/>
                    <a:pt x="3750" y="14210"/>
                  </a:cubicBezTo>
                  <a:cubicBezTo>
                    <a:pt x="3815" y="14216"/>
                    <a:pt x="3901" y="14230"/>
                    <a:pt x="3985" y="14230"/>
                  </a:cubicBezTo>
                  <a:cubicBezTo>
                    <a:pt x="4227" y="14230"/>
                    <a:pt x="4447" y="14107"/>
                    <a:pt x="4054" y="13297"/>
                  </a:cubicBezTo>
                  <a:cubicBezTo>
                    <a:pt x="3521" y="12208"/>
                    <a:pt x="4271" y="2938"/>
                    <a:pt x="4271" y="2938"/>
                  </a:cubicBezTo>
                  <a:cubicBezTo>
                    <a:pt x="4271" y="2938"/>
                    <a:pt x="8233" y="3924"/>
                    <a:pt x="9244" y="7066"/>
                  </a:cubicBezTo>
                  <a:cubicBezTo>
                    <a:pt x="10258" y="10208"/>
                    <a:pt x="10155" y="11143"/>
                    <a:pt x="9903" y="11297"/>
                  </a:cubicBezTo>
                  <a:cubicBezTo>
                    <a:pt x="9650" y="11447"/>
                    <a:pt x="8762" y="11802"/>
                    <a:pt x="8714" y="12055"/>
                  </a:cubicBezTo>
                  <a:cubicBezTo>
                    <a:pt x="8663" y="12307"/>
                    <a:pt x="9397" y="12461"/>
                    <a:pt x="9674" y="12713"/>
                  </a:cubicBezTo>
                  <a:cubicBezTo>
                    <a:pt x="9954" y="12966"/>
                    <a:pt x="9650" y="13041"/>
                    <a:pt x="9322" y="13321"/>
                  </a:cubicBezTo>
                  <a:cubicBezTo>
                    <a:pt x="8991" y="13601"/>
                    <a:pt x="9018" y="14434"/>
                    <a:pt x="9421" y="14588"/>
                  </a:cubicBezTo>
                  <a:cubicBezTo>
                    <a:pt x="9421" y="14588"/>
                    <a:pt x="10688" y="13854"/>
                    <a:pt x="11221" y="13625"/>
                  </a:cubicBezTo>
                  <a:cubicBezTo>
                    <a:pt x="11525" y="13171"/>
                    <a:pt x="11651" y="12816"/>
                    <a:pt x="11375" y="12256"/>
                  </a:cubicBezTo>
                  <a:cubicBezTo>
                    <a:pt x="11095" y="11700"/>
                    <a:pt x="11295" y="3317"/>
                    <a:pt x="11548" y="933"/>
                  </a:cubicBezTo>
                  <a:cubicBezTo>
                    <a:pt x="10159" y="169"/>
                    <a:pt x="6706" y="0"/>
                    <a:pt x="39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a:off x="6942748" y="3336435"/>
              <a:ext cx="929684" cy="260818"/>
            </a:xfrm>
            <a:custGeom>
              <a:rect b="b" l="l" r="r" t="t"/>
              <a:pathLst>
                <a:path extrusionOk="0" h="3543" w="12629">
                  <a:moveTo>
                    <a:pt x="0" y="0"/>
                  </a:moveTo>
                  <a:lnTo>
                    <a:pt x="336" y="1654"/>
                  </a:lnTo>
                  <a:cubicBezTo>
                    <a:pt x="336" y="1654"/>
                    <a:pt x="4585" y="3542"/>
                    <a:pt x="8008" y="3542"/>
                  </a:cubicBezTo>
                  <a:cubicBezTo>
                    <a:pt x="8248" y="3542"/>
                    <a:pt x="8484" y="3533"/>
                    <a:pt x="8714" y="3513"/>
                  </a:cubicBezTo>
                  <a:cubicBezTo>
                    <a:pt x="12226" y="3205"/>
                    <a:pt x="12258" y="2901"/>
                    <a:pt x="12258" y="2901"/>
                  </a:cubicBezTo>
                  <a:lnTo>
                    <a:pt x="12629" y="1113"/>
                  </a:lnTo>
                  <a:lnTo>
                    <a:pt x="0" y="0"/>
                  </a:lnTo>
                  <a:close/>
                </a:path>
              </a:pathLst>
            </a:custGeom>
            <a:solidFill>
              <a:srgbClr val="0315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a:off x="6308546" y="2187656"/>
              <a:ext cx="156947" cy="111895"/>
            </a:xfrm>
            <a:custGeom>
              <a:rect b="b" l="l" r="r" t="t"/>
              <a:pathLst>
                <a:path extrusionOk="0" h="1520" w="2132">
                  <a:moveTo>
                    <a:pt x="1858" y="1"/>
                  </a:moveTo>
                  <a:cubicBezTo>
                    <a:pt x="1858" y="1"/>
                    <a:pt x="643" y="270"/>
                    <a:pt x="35" y="676"/>
                  </a:cubicBezTo>
                  <a:cubicBezTo>
                    <a:pt x="0" y="1082"/>
                    <a:pt x="304" y="1520"/>
                    <a:pt x="304" y="1520"/>
                  </a:cubicBezTo>
                  <a:lnTo>
                    <a:pt x="2131" y="1015"/>
                  </a:lnTo>
                  <a:lnTo>
                    <a:pt x="1858" y="1"/>
                  </a:lnTo>
                  <a:close/>
                </a:path>
              </a:pathLst>
            </a:custGeom>
            <a:solidFill>
              <a:srgbClr val="0315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a:off x="8255319" y="3788143"/>
              <a:ext cx="636623" cy="324053"/>
            </a:xfrm>
            <a:custGeom>
              <a:rect b="b" l="l" r="r" t="t"/>
              <a:pathLst>
                <a:path extrusionOk="0" h="4402" w="8648">
                  <a:moveTo>
                    <a:pt x="5436" y="1"/>
                  </a:moveTo>
                  <a:cubicBezTo>
                    <a:pt x="4805" y="1"/>
                    <a:pt x="4460" y="345"/>
                    <a:pt x="4460" y="345"/>
                  </a:cubicBezTo>
                  <a:cubicBezTo>
                    <a:pt x="4460" y="345"/>
                    <a:pt x="4346" y="175"/>
                    <a:pt x="2969" y="175"/>
                  </a:cubicBezTo>
                  <a:cubicBezTo>
                    <a:pt x="2846" y="175"/>
                    <a:pt x="2713" y="176"/>
                    <a:pt x="2569" y="179"/>
                  </a:cubicBezTo>
                  <a:cubicBezTo>
                    <a:pt x="813" y="210"/>
                    <a:pt x="1" y="2408"/>
                    <a:pt x="1" y="2408"/>
                  </a:cubicBezTo>
                  <a:cubicBezTo>
                    <a:pt x="18" y="2895"/>
                    <a:pt x="251" y="3060"/>
                    <a:pt x="558" y="3060"/>
                  </a:cubicBezTo>
                  <a:cubicBezTo>
                    <a:pt x="1199" y="3060"/>
                    <a:pt x="2163" y="2341"/>
                    <a:pt x="2163" y="2341"/>
                  </a:cubicBezTo>
                  <a:cubicBezTo>
                    <a:pt x="2163" y="2341"/>
                    <a:pt x="2938" y="2126"/>
                    <a:pt x="3323" y="2126"/>
                  </a:cubicBezTo>
                  <a:cubicBezTo>
                    <a:pt x="3370" y="2126"/>
                    <a:pt x="3412" y="2129"/>
                    <a:pt x="3445" y="2137"/>
                  </a:cubicBezTo>
                  <a:cubicBezTo>
                    <a:pt x="3544" y="2699"/>
                    <a:pt x="3676" y="2864"/>
                    <a:pt x="3796" y="2864"/>
                  </a:cubicBezTo>
                  <a:cubicBezTo>
                    <a:pt x="3964" y="2864"/>
                    <a:pt x="4108" y="2543"/>
                    <a:pt x="4108" y="2543"/>
                  </a:cubicBezTo>
                  <a:cubicBezTo>
                    <a:pt x="4132" y="2980"/>
                    <a:pt x="4629" y="4401"/>
                    <a:pt x="5201" y="4401"/>
                  </a:cubicBezTo>
                  <a:cubicBezTo>
                    <a:pt x="5778" y="4401"/>
                    <a:pt x="5471" y="3352"/>
                    <a:pt x="5470" y="3352"/>
                  </a:cubicBezTo>
                  <a:lnTo>
                    <a:pt x="5470" y="3352"/>
                  </a:lnTo>
                  <a:cubicBezTo>
                    <a:pt x="5471" y="3352"/>
                    <a:pt x="5872" y="3852"/>
                    <a:pt x="6257" y="3852"/>
                  </a:cubicBezTo>
                  <a:cubicBezTo>
                    <a:pt x="6372" y="3852"/>
                    <a:pt x="6486" y="3807"/>
                    <a:pt x="6587" y="3691"/>
                  </a:cubicBezTo>
                  <a:cubicBezTo>
                    <a:pt x="7025" y="3182"/>
                    <a:pt x="6046" y="2137"/>
                    <a:pt x="6046" y="2137"/>
                  </a:cubicBezTo>
                  <a:lnTo>
                    <a:pt x="6046" y="2137"/>
                  </a:lnTo>
                  <a:cubicBezTo>
                    <a:pt x="6047" y="2137"/>
                    <a:pt x="7128" y="2543"/>
                    <a:pt x="7906" y="2610"/>
                  </a:cubicBezTo>
                  <a:cubicBezTo>
                    <a:pt x="7922" y="2612"/>
                    <a:pt x="7937" y="2612"/>
                    <a:pt x="7952" y="2612"/>
                  </a:cubicBezTo>
                  <a:cubicBezTo>
                    <a:pt x="8647" y="2612"/>
                    <a:pt x="7909" y="1106"/>
                    <a:pt x="6587" y="345"/>
                  </a:cubicBezTo>
                  <a:cubicBezTo>
                    <a:pt x="6137" y="87"/>
                    <a:pt x="5751" y="1"/>
                    <a:pt x="54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5"/>
            <p:cNvSpPr/>
            <p:nvPr/>
          </p:nvSpPr>
          <p:spPr>
            <a:xfrm>
              <a:off x="8288152" y="3845490"/>
              <a:ext cx="269652" cy="119992"/>
            </a:xfrm>
            <a:custGeom>
              <a:rect b="b" l="l" r="r" t="t"/>
              <a:pathLst>
                <a:path extrusionOk="0" h="1630" w="3663">
                  <a:moveTo>
                    <a:pt x="2366" y="1"/>
                  </a:moveTo>
                  <a:cubicBezTo>
                    <a:pt x="2080" y="1"/>
                    <a:pt x="1796" y="44"/>
                    <a:pt x="1520" y="130"/>
                  </a:cubicBezTo>
                  <a:cubicBezTo>
                    <a:pt x="1342" y="185"/>
                    <a:pt x="1176" y="272"/>
                    <a:pt x="1010" y="358"/>
                  </a:cubicBezTo>
                  <a:cubicBezTo>
                    <a:pt x="861" y="469"/>
                    <a:pt x="699" y="568"/>
                    <a:pt x="580" y="710"/>
                  </a:cubicBezTo>
                  <a:cubicBezTo>
                    <a:pt x="517" y="777"/>
                    <a:pt x="442" y="837"/>
                    <a:pt x="395" y="915"/>
                  </a:cubicBezTo>
                  <a:lnTo>
                    <a:pt x="238" y="1140"/>
                  </a:lnTo>
                  <a:cubicBezTo>
                    <a:pt x="182" y="1211"/>
                    <a:pt x="154" y="1302"/>
                    <a:pt x="111" y="1381"/>
                  </a:cubicBezTo>
                  <a:cubicBezTo>
                    <a:pt x="72" y="1464"/>
                    <a:pt x="36" y="1547"/>
                    <a:pt x="1" y="1629"/>
                  </a:cubicBezTo>
                  <a:cubicBezTo>
                    <a:pt x="209" y="1334"/>
                    <a:pt x="415" y="1041"/>
                    <a:pt x="687" y="824"/>
                  </a:cubicBezTo>
                  <a:cubicBezTo>
                    <a:pt x="948" y="595"/>
                    <a:pt x="1251" y="422"/>
                    <a:pt x="1582" y="323"/>
                  </a:cubicBezTo>
                  <a:cubicBezTo>
                    <a:pt x="1910" y="216"/>
                    <a:pt x="2258" y="169"/>
                    <a:pt x="2605" y="169"/>
                  </a:cubicBezTo>
                  <a:cubicBezTo>
                    <a:pt x="2956" y="169"/>
                    <a:pt x="3311" y="201"/>
                    <a:pt x="3662" y="276"/>
                  </a:cubicBezTo>
                  <a:cubicBezTo>
                    <a:pt x="3335" y="126"/>
                    <a:pt x="2976" y="39"/>
                    <a:pt x="2613" y="12"/>
                  </a:cubicBezTo>
                  <a:cubicBezTo>
                    <a:pt x="2531" y="4"/>
                    <a:pt x="2448" y="1"/>
                    <a:pt x="23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5"/>
            <p:cNvSpPr/>
            <p:nvPr/>
          </p:nvSpPr>
          <p:spPr>
            <a:xfrm>
              <a:off x="8245970" y="3902248"/>
              <a:ext cx="269725" cy="119919"/>
            </a:xfrm>
            <a:custGeom>
              <a:rect b="b" l="l" r="r" t="t"/>
              <a:pathLst>
                <a:path extrusionOk="0" h="1629" w="3664">
                  <a:moveTo>
                    <a:pt x="2380" y="1"/>
                  </a:moveTo>
                  <a:cubicBezTo>
                    <a:pt x="2089" y="1"/>
                    <a:pt x="1797" y="42"/>
                    <a:pt x="1521" y="132"/>
                  </a:cubicBezTo>
                  <a:cubicBezTo>
                    <a:pt x="1339" y="184"/>
                    <a:pt x="1173" y="270"/>
                    <a:pt x="1011" y="361"/>
                  </a:cubicBezTo>
                  <a:cubicBezTo>
                    <a:pt x="862" y="472"/>
                    <a:pt x="700" y="567"/>
                    <a:pt x="581" y="709"/>
                  </a:cubicBezTo>
                  <a:cubicBezTo>
                    <a:pt x="518" y="780"/>
                    <a:pt x="443" y="835"/>
                    <a:pt x="396" y="913"/>
                  </a:cubicBezTo>
                  <a:lnTo>
                    <a:pt x="238" y="1139"/>
                  </a:lnTo>
                  <a:cubicBezTo>
                    <a:pt x="183" y="1214"/>
                    <a:pt x="151" y="1301"/>
                    <a:pt x="112" y="1383"/>
                  </a:cubicBezTo>
                  <a:cubicBezTo>
                    <a:pt x="72" y="1463"/>
                    <a:pt x="37" y="1545"/>
                    <a:pt x="1" y="1628"/>
                  </a:cubicBezTo>
                  <a:cubicBezTo>
                    <a:pt x="210" y="1332"/>
                    <a:pt x="416" y="1044"/>
                    <a:pt x="687" y="827"/>
                  </a:cubicBezTo>
                  <a:cubicBezTo>
                    <a:pt x="948" y="598"/>
                    <a:pt x="1252" y="425"/>
                    <a:pt x="1580" y="326"/>
                  </a:cubicBezTo>
                  <a:cubicBezTo>
                    <a:pt x="1907" y="215"/>
                    <a:pt x="2255" y="172"/>
                    <a:pt x="2605" y="168"/>
                  </a:cubicBezTo>
                  <a:cubicBezTo>
                    <a:pt x="2957" y="172"/>
                    <a:pt x="3312" y="199"/>
                    <a:pt x="3663" y="279"/>
                  </a:cubicBezTo>
                  <a:cubicBezTo>
                    <a:pt x="3336" y="128"/>
                    <a:pt x="2977" y="42"/>
                    <a:pt x="2614" y="10"/>
                  </a:cubicBezTo>
                  <a:cubicBezTo>
                    <a:pt x="2536" y="4"/>
                    <a:pt x="2458" y="1"/>
                    <a:pt x="23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a:off x="8190832" y="3597036"/>
              <a:ext cx="216207" cy="348420"/>
            </a:xfrm>
            <a:custGeom>
              <a:rect b="b" l="l" r="r" t="t"/>
              <a:pathLst>
                <a:path extrusionOk="0" h="4733" w="2937">
                  <a:moveTo>
                    <a:pt x="438" y="1"/>
                  </a:moveTo>
                  <a:cubicBezTo>
                    <a:pt x="438" y="1"/>
                    <a:pt x="1" y="612"/>
                    <a:pt x="269" y="983"/>
                  </a:cubicBezTo>
                  <a:cubicBezTo>
                    <a:pt x="1922" y="1323"/>
                    <a:pt x="1824" y="4733"/>
                    <a:pt x="1824" y="4733"/>
                  </a:cubicBezTo>
                  <a:lnTo>
                    <a:pt x="2869" y="4733"/>
                  </a:lnTo>
                  <a:cubicBezTo>
                    <a:pt x="2937" y="308"/>
                    <a:pt x="640" y="107"/>
                    <a:pt x="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a:off x="7902331" y="3461877"/>
              <a:ext cx="378013" cy="229973"/>
            </a:xfrm>
            <a:custGeom>
              <a:rect b="b" l="l" r="r" t="t"/>
              <a:pathLst>
                <a:path extrusionOk="0" h="3124" w="5135">
                  <a:moveTo>
                    <a:pt x="2588" y="0"/>
                  </a:moveTo>
                  <a:cubicBezTo>
                    <a:pt x="2343" y="0"/>
                    <a:pt x="2195" y="17"/>
                    <a:pt x="2195" y="17"/>
                  </a:cubicBezTo>
                  <a:cubicBezTo>
                    <a:pt x="2195" y="17"/>
                    <a:pt x="0" y="996"/>
                    <a:pt x="743" y="2345"/>
                  </a:cubicBezTo>
                  <a:cubicBezTo>
                    <a:pt x="1178" y="3093"/>
                    <a:pt x="2608" y="3123"/>
                    <a:pt x="3337" y="3123"/>
                  </a:cubicBezTo>
                  <a:cubicBezTo>
                    <a:pt x="3402" y="3123"/>
                    <a:pt x="3461" y="3123"/>
                    <a:pt x="3513" y="3123"/>
                  </a:cubicBezTo>
                  <a:cubicBezTo>
                    <a:pt x="4156" y="3123"/>
                    <a:pt x="4929" y="2855"/>
                    <a:pt x="4929" y="2855"/>
                  </a:cubicBezTo>
                  <a:cubicBezTo>
                    <a:pt x="4929" y="2855"/>
                    <a:pt x="5135" y="1130"/>
                    <a:pt x="4156" y="218"/>
                  </a:cubicBezTo>
                  <a:cubicBezTo>
                    <a:pt x="3529" y="37"/>
                    <a:pt x="2952" y="0"/>
                    <a:pt x="2588"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8056630" y="3393340"/>
              <a:ext cx="166517" cy="90841"/>
            </a:xfrm>
            <a:custGeom>
              <a:rect b="b" l="l" r="r" t="t"/>
              <a:pathLst>
                <a:path extrusionOk="0" h="1234" w="2262">
                  <a:moveTo>
                    <a:pt x="0" y="1"/>
                  </a:moveTo>
                  <a:lnTo>
                    <a:pt x="99" y="948"/>
                  </a:lnTo>
                  <a:cubicBezTo>
                    <a:pt x="99" y="948"/>
                    <a:pt x="751" y="1234"/>
                    <a:pt x="1454" y="1234"/>
                  </a:cubicBezTo>
                  <a:cubicBezTo>
                    <a:pt x="1657" y="1234"/>
                    <a:pt x="1864" y="1210"/>
                    <a:pt x="2060" y="1149"/>
                  </a:cubicBezTo>
                  <a:cubicBezTo>
                    <a:pt x="2092" y="577"/>
                    <a:pt x="2261" y="68"/>
                    <a:pt x="2261" y="68"/>
                  </a:cubicBezTo>
                  <a:lnTo>
                    <a:pt x="0" y="1"/>
                  </a:lnTo>
                  <a:close/>
                </a:path>
              </a:pathLst>
            </a:custGeom>
            <a:solidFill>
              <a:srgbClr val="0315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a:off x="6221606" y="1948845"/>
              <a:ext cx="2177826" cy="1564613"/>
            </a:xfrm>
            <a:custGeom>
              <a:rect b="b" l="l" r="r" t="t"/>
              <a:pathLst>
                <a:path extrusionOk="0" h="21254" w="29584">
                  <a:moveTo>
                    <a:pt x="19962" y="1"/>
                  </a:moveTo>
                  <a:lnTo>
                    <a:pt x="13948" y="1117"/>
                  </a:lnTo>
                  <a:cubicBezTo>
                    <a:pt x="13948" y="1117"/>
                    <a:pt x="13545" y="1690"/>
                    <a:pt x="12259" y="3040"/>
                  </a:cubicBezTo>
                  <a:cubicBezTo>
                    <a:pt x="10977" y="4394"/>
                    <a:pt x="5810" y="8210"/>
                    <a:pt x="5810" y="8210"/>
                  </a:cubicBezTo>
                  <a:cubicBezTo>
                    <a:pt x="5810" y="8210"/>
                    <a:pt x="5439" y="5640"/>
                    <a:pt x="4389" y="4461"/>
                  </a:cubicBezTo>
                  <a:cubicBezTo>
                    <a:pt x="4085" y="4116"/>
                    <a:pt x="3678" y="3967"/>
                    <a:pt x="3240" y="3967"/>
                  </a:cubicBezTo>
                  <a:cubicBezTo>
                    <a:pt x="2173" y="3967"/>
                    <a:pt x="925" y="4855"/>
                    <a:pt x="542" y="5980"/>
                  </a:cubicBezTo>
                  <a:cubicBezTo>
                    <a:pt x="1" y="7567"/>
                    <a:pt x="2231" y="13139"/>
                    <a:pt x="5033" y="13510"/>
                  </a:cubicBezTo>
                  <a:cubicBezTo>
                    <a:pt x="5250" y="13539"/>
                    <a:pt x="5465" y="13552"/>
                    <a:pt x="5675" y="13552"/>
                  </a:cubicBezTo>
                  <a:cubicBezTo>
                    <a:pt x="8177" y="13552"/>
                    <a:pt x="10131" y="11655"/>
                    <a:pt x="10132" y="11654"/>
                  </a:cubicBezTo>
                  <a:lnTo>
                    <a:pt x="10132" y="11654"/>
                  </a:lnTo>
                  <a:cubicBezTo>
                    <a:pt x="10131" y="11655"/>
                    <a:pt x="7294" y="17464"/>
                    <a:pt x="9962" y="18948"/>
                  </a:cubicBezTo>
                  <a:cubicBezTo>
                    <a:pt x="12109" y="20145"/>
                    <a:pt x="15658" y="21253"/>
                    <a:pt x="18741" y="21253"/>
                  </a:cubicBezTo>
                  <a:cubicBezTo>
                    <a:pt x="19488" y="21253"/>
                    <a:pt x="20208" y="21188"/>
                    <a:pt x="20874" y="21044"/>
                  </a:cubicBezTo>
                  <a:cubicBezTo>
                    <a:pt x="22784" y="20625"/>
                    <a:pt x="23811" y="18474"/>
                    <a:pt x="23811" y="18474"/>
                  </a:cubicBezTo>
                  <a:cubicBezTo>
                    <a:pt x="23811" y="18474"/>
                    <a:pt x="24077" y="20199"/>
                    <a:pt x="26448" y="20199"/>
                  </a:cubicBezTo>
                  <a:cubicBezTo>
                    <a:pt x="26470" y="20199"/>
                    <a:pt x="26492" y="20199"/>
                    <a:pt x="26514" y="20199"/>
                  </a:cubicBezTo>
                  <a:cubicBezTo>
                    <a:pt x="28944" y="20164"/>
                    <a:pt x="29583" y="17124"/>
                    <a:pt x="29248" y="13782"/>
                  </a:cubicBezTo>
                  <a:cubicBezTo>
                    <a:pt x="28909" y="10439"/>
                    <a:pt x="26683" y="6958"/>
                    <a:pt x="25160" y="5337"/>
                  </a:cubicBezTo>
                  <a:cubicBezTo>
                    <a:pt x="23640" y="3718"/>
                    <a:pt x="19962" y="1"/>
                    <a:pt x="199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7234929" y="1948845"/>
              <a:ext cx="479823" cy="182344"/>
            </a:xfrm>
            <a:custGeom>
              <a:rect b="b" l="l" r="r" t="t"/>
              <a:pathLst>
                <a:path extrusionOk="0" h="2477" w="6518">
                  <a:moveTo>
                    <a:pt x="6197" y="1"/>
                  </a:moveTo>
                  <a:lnTo>
                    <a:pt x="183" y="1117"/>
                  </a:lnTo>
                  <a:cubicBezTo>
                    <a:pt x="183" y="1117"/>
                    <a:pt x="128" y="1193"/>
                    <a:pt x="1" y="1354"/>
                  </a:cubicBezTo>
                  <a:cubicBezTo>
                    <a:pt x="493" y="2003"/>
                    <a:pt x="1568" y="2477"/>
                    <a:pt x="2650" y="2477"/>
                  </a:cubicBezTo>
                  <a:cubicBezTo>
                    <a:pt x="2739" y="2477"/>
                    <a:pt x="2829" y="2474"/>
                    <a:pt x="2918" y="2467"/>
                  </a:cubicBezTo>
                  <a:cubicBezTo>
                    <a:pt x="4848" y="2230"/>
                    <a:pt x="6075" y="897"/>
                    <a:pt x="6517" y="328"/>
                  </a:cubicBezTo>
                  <a:cubicBezTo>
                    <a:pt x="6316" y="123"/>
                    <a:pt x="6197" y="1"/>
                    <a:pt x="6197" y="1"/>
                  </a:cubicBezTo>
                  <a:close/>
                </a:path>
              </a:pathLst>
            </a:custGeom>
            <a:solidFill>
              <a:srgbClr val="0315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a:off x="7248327" y="1767602"/>
              <a:ext cx="442868" cy="326998"/>
            </a:xfrm>
            <a:custGeom>
              <a:rect b="b" l="l" r="r" t="t"/>
              <a:pathLst>
                <a:path extrusionOk="0" h="4442" w="6016">
                  <a:moveTo>
                    <a:pt x="4492" y="0"/>
                  </a:moveTo>
                  <a:lnTo>
                    <a:pt x="609" y="2499"/>
                  </a:lnTo>
                  <a:lnTo>
                    <a:pt x="1" y="3579"/>
                  </a:lnTo>
                  <a:cubicBezTo>
                    <a:pt x="1" y="3579"/>
                    <a:pt x="206" y="3816"/>
                    <a:pt x="1354" y="4286"/>
                  </a:cubicBezTo>
                  <a:cubicBezTo>
                    <a:pt x="1711" y="4395"/>
                    <a:pt x="2055" y="4442"/>
                    <a:pt x="2385" y="4442"/>
                  </a:cubicBezTo>
                  <a:cubicBezTo>
                    <a:pt x="4520" y="4442"/>
                    <a:pt x="6015" y="2463"/>
                    <a:pt x="6015" y="2463"/>
                  </a:cubicBezTo>
                  <a:cubicBezTo>
                    <a:pt x="6015" y="2463"/>
                    <a:pt x="4594" y="0"/>
                    <a:pt x="4492" y="0"/>
                  </a:cubicBezTo>
                  <a:close/>
                </a:path>
              </a:pathLst>
            </a:custGeom>
            <a:solidFill>
              <a:srgbClr val="EAA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a:off x="7131278" y="1591365"/>
              <a:ext cx="123820" cy="173290"/>
            </a:xfrm>
            <a:custGeom>
              <a:rect b="b" l="l" r="r" t="t"/>
              <a:pathLst>
                <a:path extrusionOk="0" h="2354" w="1682">
                  <a:moveTo>
                    <a:pt x="995" y="1"/>
                  </a:moveTo>
                  <a:cubicBezTo>
                    <a:pt x="667" y="1"/>
                    <a:pt x="303" y="252"/>
                    <a:pt x="514" y="468"/>
                  </a:cubicBezTo>
                  <a:cubicBezTo>
                    <a:pt x="438" y="523"/>
                    <a:pt x="391" y="591"/>
                    <a:pt x="281" y="607"/>
                  </a:cubicBezTo>
                  <a:cubicBezTo>
                    <a:pt x="299" y="739"/>
                    <a:pt x="1" y="1259"/>
                    <a:pt x="271" y="1291"/>
                  </a:cubicBezTo>
                  <a:lnTo>
                    <a:pt x="271" y="1291"/>
                  </a:lnTo>
                  <a:cubicBezTo>
                    <a:pt x="94" y="1354"/>
                    <a:pt x="176" y="1712"/>
                    <a:pt x="372" y="1791"/>
                  </a:cubicBezTo>
                  <a:cubicBezTo>
                    <a:pt x="261" y="2102"/>
                    <a:pt x="514" y="2323"/>
                    <a:pt x="813" y="2350"/>
                  </a:cubicBezTo>
                  <a:cubicBezTo>
                    <a:pt x="837" y="2353"/>
                    <a:pt x="859" y="2354"/>
                    <a:pt x="880" y="2354"/>
                  </a:cubicBezTo>
                  <a:cubicBezTo>
                    <a:pt x="1259" y="2354"/>
                    <a:pt x="1287" y="2028"/>
                    <a:pt x="1354" y="1684"/>
                  </a:cubicBezTo>
                  <a:cubicBezTo>
                    <a:pt x="1476" y="1077"/>
                    <a:pt x="1682" y="556"/>
                    <a:pt x="1323" y="129"/>
                  </a:cubicBezTo>
                  <a:cubicBezTo>
                    <a:pt x="1243" y="38"/>
                    <a:pt x="1122" y="1"/>
                    <a:pt x="9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a:off x="7177435" y="1343500"/>
              <a:ext cx="432709" cy="660400"/>
            </a:xfrm>
            <a:custGeom>
              <a:rect b="b" l="l" r="r" t="t"/>
              <a:pathLst>
                <a:path extrusionOk="0" h="8971" w="5878">
                  <a:moveTo>
                    <a:pt x="3194" y="1"/>
                  </a:moveTo>
                  <a:cubicBezTo>
                    <a:pt x="2647" y="1"/>
                    <a:pt x="1980" y="351"/>
                    <a:pt x="1370" y="1147"/>
                  </a:cubicBezTo>
                  <a:cubicBezTo>
                    <a:pt x="206" y="2671"/>
                    <a:pt x="1" y="4593"/>
                    <a:pt x="206" y="5963"/>
                  </a:cubicBezTo>
                  <a:cubicBezTo>
                    <a:pt x="408" y="7328"/>
                    <a:pt x="1370" y="8800"/>
                    <a:pt x="2179" y="8950"/>
                  </a:cubicBezTo>
                  <a:cubicBezTo>
                    <a:pt x="2252" y="8964"/>
                    <a:pt x="2336" y="8971"/>
                    <a:pt x="2430" y="8971"/>
                  </a:cubicBezTo>
                  <a:cubicBezTo>
                    <a:pt x="3385" y="8971"/>
                    <a:pt x="5297" y="8266"/>
                    <a:pt x="5574" y="6977"/>
                  </a:cubicBezTo>
                  <a:cubicBezTo>
                    <a:pt x="5878" y="5556"/>
                    <a:pt x="5171" y="3784"/>
                    <a:pt x="5171" y="3784"/>
                  </a:cubicBezTo>
                  <a:cubicBezTo>
                    <a:pt x="5171" y="3784"/>
                    <a:pt x="4610" y="1858"/>
                    <a:pt x="4259" y="797"/>
                  </a:cubicBezTo>
                  <a:cubicBezTo>
                    <a:pt x="4090" y="290"/>
                    <a:pt x="3691" y="1"/>
                    <a:pt x="3194" y="1"/>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5"/>
            <p:cNvSpPr/>
            <p:nvPr/>
          </p:nvSpPr>
          <p:spPr>
            <a:xfrm>
              <a:off x="7457249" y="1475273"/>
              <a:ext cx="243445" cy="220109"/>
            </a:xfrm>
            <a:custGeom>
              <a:rect b="b" l="l" r="r" t="t"/>
              <a:pathLst>
                <a:path extrusionOk="0" h="2990" w="3307">
                  <a:moveTo>
                    <a:pt x="1724" y="1"/>
                  </a:moveTo>
                  <a:cubicBezTo>
                    <a:pt x="1549" y="1"/>
                    <a:pt x="1385" y="73"/>
                    <a:pt x="1350" y="246"/>
                  </a:cubicBezTo>
                  <a:cubicBezTo>
                    <a:pt x="1350" y="234"/>
                    <a:pt x="1346" y="167"/>
                    <a:pt x="1346" y="159"/>
                  </a:cubicBezTo>
                  <a:cubicBezTo>
                    <a:pt x="1321" y="155"/>
                    <a:pt x="1292" y="153"/>
                    <a:pt x="1261" y="153"/>
                  </a:cubicBezTo>
                  <a:cubicBezTo>
                    <a:pt x="992" y="153"/>
                    <a:pt x="559" y="291"/>
                    <a:pt x="746" y="612"/>
                  </a:cubicBezTo>
                  <a:cubicBezTo>
                    <a:pt x="684" y="557"/>
                    <a:pt x="631" y="534"/>
                    <a:pt x="587" y="534"/>
                  </a:cubicBezTo>
                  <a:cubicBezTo>
                    <a:pt x="380" y="534"/>
                    <a:pt x="359" y="1056"/>
                    <a:pt x="395" y="1228"/>
                  </a:cubicBezTo>
                  <a:cubicBezTo>
                    <a:pt x="364" y="1222"/>
                    <a:pt x="337" y="1219"/>
                    <a:pt x="312" y="1219"/>
                  </a:cubicBezTo>
                  <a:cubicBezTo>
                    <a:pt x="1" y="1219"/>
                    <a:pt x="201" y="1672"/>
                    <a:pt x="425" y="1768"/>
                  </a:cubicBezTo>
                  <a:lnTo>
                    <a:pt x="425" y="1768"/>
                  </a:lnTo>
                  <a:cubicBezTo>
                    <a:pt x="102" y="1820"/>
                    <a:pt x="326" y="2389"/>
                    <a:pt x="509" y="2554"/>
                  </a:cubicBezTo>
                  <a:cubicBezTo>
                    <a:pt x="612" y="2647"/>
                    <a:pt x="701" y="2681"/>
                    <a:pt x="784" y="2681"/>
                  </a:cubicBezTo>
                  <a:cubicBezTo>
                    <a:pt x="1013" y="2681"/>
                    <a:pt x="1190" y="2416"/>
                    <a:pt x="1463" y="2416"/>
                  </a:cubicBezTo>
                  <a:cubicBezTo>
                    <a:pt x="1471" y="2416"/>
                    <a:pt x="1480" y="2416"/>
                    <a:pt x="1488" y="2417"/>
                  </a:cubicBezTo>
                  <a:cubicBezTo>
                    <a:pt x="1329" y="2523"/>
                    <a:pt x="1313" y="2553"/>
                    <a:pt x="1350" y="2553"/>
                  </a:cubicBezTo>
                  <a:cubicBezTo>
                    <a:pt x="1377" y="2553"/>
                    <a:pt x="1431" y="2538"/>
                    <a:pt x="1480" y="2523"/>
                  </a:cubicBezTo>
                  <a:lnTo>
                    <a:pt x="1480" y="2523"/>
                  </a:lnTo>
                  <a:cubicBezTo>
                    <a:pt x="1463" y="2718"/>
                    <a:pt x="1601" y="2897"/>
                    <a:pt x="1676" y="2897"/>
                  </a:cubicBezTo>
                  <a:cubicBezTo>
                    <a:pt x="1709" y="2897"/>
                    <a:pt x="1730" y="2863"/>
                    <a:pt x="1721" y="2783"/>
                  </a:cubicBezTo>
                  <a:lnTo>
                    <a:pt x="1721" y="2783"/>
                  </a:lnTo>
                  <a:cubicBezTo>
                    <a:pt x="1751" y="2929"/>
                    <a:pt x="1917" y="2990"/>
                    <a:pt x="2119" y="2990"/>
                  </a:cubicBezTo>
                  <a:cubicBezTo>
                    <a:pt x="2608" y="2990"/>
                    <a:pt x="3307" y="2634"/>
                    <a:pt x="2767" y="2290"/>
                  </a:cubicBezTo>
                  <a:cubicBezTo>
                    <a:pt x="3117" y="2200"/>
                    <a:pt x="3073" y="1633"/>
                    <a:pt x="2742" y="1633"/>
                  </a:cubicBezTo>
                  <a:cubicBezTo>
                    <a:pt x="2722" y="1633"/>
                    <a:pt x="2702" y="1635"/>
                    <a:pt x="2680" y="1639"/>
                  </a:cubicBezTo>
                  <a:cubicBezTo>
                    <a:pt x="3134" y="1541"/>
                    <a:pt x="3177" y="933"/>
                    <a:pt x="2672" y="925"/>
                  </a:cubicBezTo>
                  <a:cubicBezTo>
                    <a:pt x="2970" y="713"/>
                    <a:pt x="2577" y="342"/>
                    <a:pt x="2323" y="342"/>
                  </a:cubicBezTo>
                  <a:cubicBezTo>
                    <a:pt x="2265" y="342"/>
                    <a:pt x="2214" y="362"/>
                    <a:pt x="2181" y="407"/>
                  </a:cubicBezTo>
                  <a:lnTo>
                    <a:pt x="2181" y="407"/>
                  </a:lnTo>
                  <a:cubicBezTo>
                    <a:pt x="2290" y="171"/>
                    <a:pt x="1994" y="1"/>
                    <a:pt x="1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5"/>
            <p:cNvSpPr/>
            <p:nvPr/>
          </p:nvSpPr>
          <p:spPr>
            <a:xfrm>
              <a:off x="7526963" y="1610653"/>
              <a:ext cx="131624" cy="140678"/>
            </a:xfrm>
            <a:custGeom>
              <a:rect b="b" l="l" r="r" t="t"/>
              <a:pathLst>
                <a:path extrusionOk="0" h="1911" w="1788">
                  <a:moveTo>
                    <a:pt x="974" y="0"/>
                  </a:moveTo>
                  <a:cubicBezTo>
                    <a:pt x="368" y="0"/>
                    <a:pt x="269" y="747"/>
                    <a:pt x="269" y="747"/>
                  </a:cubicBezTo>
                  <a:cubicBezTo>
                    <a:pt x="269" y="747"/>
                    <a:pt x="1" y="1387"/>
                    <a:pt x="438" y="1757"/>
                  </a:cubicBezTo>
                  <a:cubicBezTo>
                    <a:pt x="564" y="1864"/>
                    <a:pt x="706" y="1910"/>
                    <a:pt x="848" y="1910"/>
                  </a:cubicBezTo>
                  <a:cubicBezTo>
                    <a:pt x="1203" y="1910"/>
                    <a:pt x="1558" y="1623"/>
                    <a:pt x="1654" y="1288"/>
                  </a:cubicBezTo>
                  <a:cubicBezTo>
                    <a:pt x="1788" y="815"/>
                    <a:pt x="1654" y="37"/>
                    <a:pt x="1011" y="1"/>
                  </a:cubicBezTo>
                  <a:cubicBezTo>
                    <a:pt x="999" y="0"/>
                    <a:pt x="986" y="0"/>
                    <a:pt x="974" y="0"/>
                  </a:cubicBez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a:off x="7306778" y="1696710"/>
              <a:ext cx="124409" cy="158346"/>
            </a:xfrm>
            <a:custGeom>
              <a:rect b="b" l="l" r="r" t="t"/>
              <a:pathLst>
                <a:path extrusionOk="0" h="2151" w="1690">
                  <a:moveTo>
                    <a:pt x="288" y="1"/>
                  </a:moveTo>
                  <a:cubicBezTo>
                    <a:pt x="288" y="1"/>
                    <a:pt x="1" y="640"/>
                    <a:pt x="67" y="1638"/>
                  </a:cubicBezTo>
                  <a:cubicBezTo>
                    <a:pt x="94" y="2015"/>
                    <a:pt x="280" y="2150"/>
                    <a:pt x="511" y="2150"/>
                  </a:cubicBezTo>
                  <a:cubicBezTo>
                    <a:pt x="890" y="2150"/>
                    <a:pt x="1388" y="1788"/>
                    <a:pt x="1504" y="1535"/>
                  </a:cubicBezTo>
                  <a:cubicBezTo>
                    <a:pt x="1689" y="1129"/>
                    <a:pt x="288" y="1"/>
                    <a:pt x="288" y="1"/>
                  </a:cubicBezTo>
                  <a:close/>
                </a:path>
              </a:pathLst>
            </a:custGeom>
            <a:solidFill>
              <a:srgbClr val="FC8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a:off x="7398798" y="1813539"/>
              <a:ext cx="105858" cy="75823"/>
            </a:xfrm>
            <a:custGeom>
              <a:rect b="b" l="l" r="r" t="t"/>
              <a:pathLst>
                <a:path extrusionOk="0" h="1030" w="1438">
                  <a:moveTo>
                    <a:pt x="1438" y="0"/>
                  </a:moveTo>
                  <a:lnTo>
                    <a:pt x="1438" y="0"/>
                  </a:lnTo>
                  <a:cubicBezTo>
                    <a:pt x="1374" y="146"/>
                    <a:pt x="1288" y="276"/>
                    <a:pt x="1193" y="398"/>
                  </a:cubicBezTo>
                  <a:cubicBezTo>
                    <a:pt x="1099" y="513"/>
                    <a:pt x="988" y="620"/>
                    <a:pt x="862" y="698"/>
                  </a:cubicBezTo>
                  <a:cubicBezTo>
                    <a:pt x="740" y="782"/>
                    <a:pt x="601" y="848"/>
                    <a:pt x="455" y="895"/>
                  </a:cubicBezTo>
                  <a:cubicBezTo>
                    <a:pt x="313" y="947"/>
                    <a:pt x="159" y="979"/>
                    <a:pt x="1" y="1014"/>
                  </a:cubicBezTo>
                  <a:cubicBezTo>
                    <a:pt x="80" y="1022"/>
                    <a:pt x="159" y="1026"/>
                    <a:pt x="242" y="1030"/>
                  </a:cubicBezTo>
                  <a:cubicBezTo>
                    <a:pt x="321" y="1022"/>
                    <a:pt x="403" y="1026"/>
                    <a:pt x="487" y="1002"/>
                  </a:cubicBezTo>
                  <a:cubicBezTo>
                    <a:pt x="649" y="975"/>
                    <a:pt x="802" y="908"/>
                    <a:pt x="940" y="817"/>
                  </a:cubicBezTo>
                  <a:cubicBezTo>
                    <a:pt x="1217" y="631"/>
                    <a:pt x="1418" y="323"/>
                    <a:pt x="1438" y="0"/>
                  </a:cubicBezTo>
                  <a:close/>
                </a:path>
              </a:pathLst>
            </a:custGeom>
            <a:solidFill>
              <a:srgbClr val="E28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7359046" y="1664172"/>
              <a:ext cx="26281" cy="34967"/>
            </a:xfrm>
            <a:custGeom>
              <a:rect b="b" l="l" r="r" t="t"/>
              <a:pathLst>
                <a:path extrusionOk="0" h="475" w="357">
                  <a:moveTo>
                    <a:pt x="178" y="0"/>
                  </a:moveTo>
                  <a:cubicBezTo>
                    <a:pt x="79" y="0"/>
                    <a:pt x="1" y="107"/>
                    <a:pt x="1" y="237"/>
                  </a:cubicBezTo>
                  <a:cubicBezTo>
                    <a:pt x="1" y="367"/>
                    <a:pt x="79" y="474"/>
                    <a:pt x="178" y="474"/>
                  </a:cubicBezTo>
                  <a:cubicBezTo>
                    <a:pt x="276" y="474"/>
                    <a:pt x="356" y="367"/>
                    <a:pt x="356" y="237"/>
                  </a:cubicBezTo>
                  <a:cubicBezTo>
                    <a:pt x="356" y="107"/>
                    <a:pt x="276" y="0"/>
                    <a:pt x="178" y="0"/>
                  </a:cubicBez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a:off x="7272179" y="1692882"/>
              <a:ext cx="25986" cy="34967"/>
            </a:xfrm>
            <a:custGeom>
              <a:rect b="b" l="l" r="r" t="t"/>
              <a:pathLst>
                <a:path extrusionOk="0" h="475" w="353">
                  <a:moveTo>
                    <a:pt x="174" y="1"/>
                  </a:moveTo>
                  <a:cubicBezTo>
                    <a:pt x="79" y="1"/>
                    <a:pt x="1" y="108"/>
                    <a:pt x="1" y="237"/>
                  </a:cubicBezTo>
                  <a:cubicBezTo>
                    <a:pt x="1" y="368"/>
                    <a:pt x="79" y="474"/>
                    <a:pt x="174" y="474"/>
                  </a:cubicBezTo>
                  <a:cubicBezTo>
                    <a:pt x="273" y="474"/>
                    <a:pt x="352" y="368"/>
                    <a:pt x="352" y="237"/>
                  </a:cubicBezTo>
                  <a:cubicBezTo>
                    <a:pt x="352" y="108"/>
                    <a:pt x="273" y="1"/>
                    <a:pt x="174" y="1"/>
                  </a:cubicBez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a:off x="7349991" y="1593500"/>
              <a:ext cx="75014" cy="36439"/>
            </a:xfrm>
            <a:custGeom>
              <a:rect b="b" l="l" r="r" t="t"/>
              <a:pathLst>
                <a:path extrusionOk="0" h="495" w="1019">
                  <a:moveTo>
                    <a:pt x="9" y="1"/>
                  </a:moveTo>
                  <a:lnTo>
                    <a:pt x="1" y="404"/>
                  </a:lnTo>
                  <a:cubicBezTo>
                    <a:pt x="261" y="412"/>
                    <a:pt x="735" y="439"/>
                    <a:pt x="885" y="494"/>
                  </a:cubicBezTo>
                  <a:lnTo>
                    <a:pt x="1019" y="112"/>
                  </a:lnTo>
                  <a:cubicBezTo>
                    <a:pt x="758" y="21"/>
                    <a:pt x="88"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a:off x="7224476" y="1609843"/>
              <a:ext cx="70155" cy="56168"/>
            </a:xfrm>
            <a:custGeom>
              <a:rect b="b" l="l" r="r" t="t"/>
              <a:pathLst>
                <a:path extrusionOk="0" h="763" w="953">
                  <a:moveTo>
                    <a:pt x="778" y="1"/>
                  </a:moveTo>
                  <a:cubicBezTo>
                    <a:pt x="759" y="8"/>
                    <a:pt x="309" y="225"/>
                    <a:pt x="1" y="415"/>
                  </a:cubicBezTo>
                  <a:lnTo>
                    <a:pt x="210" y="762"/>
                  </a:lnTo>
                  <a:cubicBezTo>
                    <a:pt x="503" y="584"/>
                    <a:pt x="948" y="367"/>
                    <a:pt x="953" y="363"/>
                  </a:cubicBezTo>
                  <a:lnTo>
                    <a:pt x="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a:off x="7560900" y="1643265"/>
              <a:ext cx="60585" cy="79651"/>
            </a:xfrm>
            <a:custGeom>
              <a:rect b="b" l="l" r="r" t="t"/>
              <a:pathLst>
                <a:path extrusionOk="0" h="1082" w="823">
                  <a:moveTo>
                    <a:pt x="546" y="0"/>
                  </a:moveTo>
                  <a:cubicBezTo>
                    <a:pt x="420" y="4"/>
                    <a:pt x="321" y="87"/>
                    <a:pt x="254" y="177"/>
                  </a:cubicBezTo>
                  <a:cubicBezTo>
                    <a:pt x="190" y="268"/>
                    <a:pt x="139" y="367"/>
                    <a:pt x="108" y="470"/>
                  </a:cubicBezTo>
                  <a:cubicBezTo>
                    <a:pt x="68" y="572"/>
                    <a:pt x="48" y="679"/>
                    <a:pt x="21" y="782"/>
                  </a:cubicBezTo>
                  <a:lnTo>
                    <a:pt x="1" y="860"/>
                  </a:lnTo>
                  <a:lnTo>
                    <a:pt x="77" y="833"/>
                  </a:lnTo>
                  <a:cubicBezTo>
                    <a:pt x="115" y="821"/>
                    <a:pt x="155" y="805"/>
                    <a:pt x="190" y="802"/>
                  </a:cubicBezTo>
                  <a:cubicBezTo>
                    <a:pt x="196" y="801"/>
                    <a:pt x="202" y="801"/>
                    <a:pt x="207" y="801"/>
                  </a:cubicBezTo>
                  <a:cubicBezTo>
                    <a:pt x="236" y="801"/>
                    <a:pt x="251" y="811"/>
                    <a:pt x="258" y="840"/>
                  </a:cubicBezTo>
                  <a:cubicBezTo>
                    <a:pt x="266" y="911"/>
                    <a:pt x="230" y="999"/>
                    <a:pt x="199" y="1082"/>
                  </a:cubicBezTo>
                  <a:cubicBezTo>
                    <a:pt x="226" y="1046"/>
                    <a:pt x="250" y="1011"/>
                    <a:pt x="270" y="967"/>
                  </a:cubicBezTo>
                  <a:cubicBezTo>
                    <a:pt x="290" y="928"/>
                    <a:pt x="313" y="888"/>
                    <a:pt x="309" y="833"/>
                  </a:cubicBezTo>
                  <a:cubicBezTo>
                    <a:pt x="313" y="805"/>
                    <a:pt x="297" y="774"/>
                    <a:pt x="270" y="754"/>
                  </a:cubicBezTo>
                  <a:cubicBezTo>
                    <a:pt x="242" y="738"/>
                    <a:pt x="214" y="731"/>
                    <a:pt x="190" y="731"/>
                  </a:cubicBezTo>
                  <a:cubicBezTo>
                    <a:pt x="168" y="731"/>
                    <a:pt x="146" y="732"/>
                    <a:pt x="124" y="735"/>
                  </a:cubicBezTo>
                  <a:lnTo>
                    <a:pt x="124" y="735"/>
                  </a:lnTo>
                  <a:cubicBezTo>
                    <a:pt x="147" y="657"/>
                    <a:pt x="168" y="579"/>
                    <a:pt x="199" y="505"/>
                  </a:cubicBezTo>
                  <a:cubicBezTo>
                    <a:pt x="234" y="407"/>
                    <a:pt x="274" y="312"/>
                    <a:pt x="329" y="229"/>
                  </a:cubicBezTo>
                  <a:cubicBezTo>
                    <a:pt x="388" y="150"/>
                    <a:pt x="456" y="75"/>
                    <a:pt x="546" y="64"/>
                  </a:cubicBezTo>
                  <a:cubicBezTo>
                    <a:pt x="556" y="62"/>
                    <a:pt x="566" y="62"/>
                    <a:pt x="576" y="62"/>
                  </a:cubicBezTo>
                  <a:cubicBezTo>
                    <a:pt x="662" y="62"/>
                    <a:pt x="752" y="106"/>
                    <a:pt x="822" y="166"/>
                  </a:cubicBezTo>
                  <a:cubicBezTo>
                    <a:pt x="763" y="83"/>
                    <a:pt x="669" y="4"/>
                    <a:pt x="546" y="0"/>
                  </a:cubicBezTo>
                  <a:close/>
                </a:path>
              </a:pathLst>
            </a:custGeom>
            <a:solidFill>
              <a:srgbClr val="E28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a:off x="7502008" y="1941631"/>
              <a:ext cx="211570" cy="233654"/>
            </a:xfrm>
            <a:custGeom>
              <a:rect b="b" l="l" r="r" t="t"/>
              <a:pathLst>
                <a:path extrusionOk="0" h="3174" w="2874">
                  <a:moveTo>
                    <a:pt x="2534" y="0"/>
                  </a:moveTo>
                  <a:lnTo>
                    <a:pt x="1" y="1958"/>
                  </a:lnTo>
                  <a:lnTo>
                    <a:pt x="1184" y="3173"/>
                  </a:lnTo>
                  <a:lnTo>
                    <a:pt x="2873" y="371"/>
                  </a:lnTo>
                  <a:lnTo>
                    <a:pt x="25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5"/>
            <p:cNvSpPr/>
            <p:nvPr/>
          </p:nvSpPr>
          <p:spPr>
            <a:xfrm>
              <a:off x="7238463" y="2011051"/>
              <a:ext cx="154371" cy="169167"/>
            </a:xfrm>
            <a:custGeom>
              <a:rect b="b" l="l" r="r" t="t"/>
              <a:pathLst>
                <a:path extrusionOk="0" h="2298" w="2097">
                  <a:moveTo>
                    <a:pt x="269" y="1"/>
                  </a:moveTo>
                  <a:lnTo>
                    <a:pt x="0" y="474"/>
                  </a:lnTo>
                  <a:lnTo>
                    <a:pt x="947" y="2297"/>
                  </a:lnTo>
                  <a:lnTo>
                    <a:pt x="2096" y="1148"/>
                  </a:lnTo>
                  <a:lnTo>
                    <a:pt x="2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
            <p:cNvSpPr/>
            <p:nvPr/>
          </p:nvSpPr>
          <p:spPr>
            <a:xfrm>
              <a:off x="6336152" y="1951495"/>
              <a:ext cx="216207" cy="196405"/>
            </a:xfrm>
            <a:custGeom>
              <a:rect b="b" l="l" r="r" t="t"/>
              <a:pathLst>
                <a:path extrusionOk="0" h="2668" w="2937">
                  <a:moveTo>
                    <a:pt x="1468" y="1"/>
                  </a:moveTo>
                  <a:cubicBezTo>
                    <a:pt x="655" y="1"/>
                    <a:pt x="0" y="596"/>
                    <a:pt x="0" y="1334"/>
                  </a:cubicBezTo>
                  <a:cubicBezTo>
                    <a:pt x="0" y="2072"/>
                    <a:pt x="655" y="2668"/>
                    <a:pt x="1468" y="2668"/>
                  </a:cubicBezTo>
                  <a:cubicBezTo>
                    <a:pt x="2277" y="2668"/>
                    <a:pt x="2936" y="2072"/>
                    <a:pt x="2936" y="1334"/>
                  </a:cubicBezTo>
                  <a:cubicBezTo>
                    <a:pt x="2936" y="596"/>
                    <a:pt x="2277" y="1"/>
                    <a:pt x="14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a:off x="6305013" y="1927938"/>
              <a:ext cx="249334" cy="128605"/>
            </a:xfrm>
            <a:custGeom>
              <a:rect b="b" l="l" r="r" t="t"/>
              <a:pathLst>
                <a:path extrusionOk="0" h="1747" w="3387">
                  <a:moveTo>
                    <a:pt x="1875" y="1"/>
                  </a:moveTo>
                  <a:lnTo>
                    <a:pt x="1" y="987"/>
                  </a:lnTo>
                  <a:cubicBezTo>
                    <a:pt x="1" y="987"/>
                    <a:pt x="24" y="1366"/>
                    <a:pt x="506" y="1619"/>
                  </a:cubicBezTo>
                  <a:cubicBezTo>
                    <a:pt x="675" y="1708"/>
                    <a:pt x="810" y="1747"/>
                    <a:pt x="912" y="1747"/>
                  </a:cubicBezTo>
                  <a:cubicBezTo>
                    <a:pt x="1101" y="1747"/>
                    <a:pt x="1180" y="1615"/>
                    <a:pt x="1165" y="1417"/>
                  </a:cubicBezTo>
                  <a:lnTo>
                    <a:pt x="1165" y="1417"/>
                  </a:lnTo>
                  <a:cubicBezTo>
                    <a:pt x="1267" y="1451"/>
                    <a:pt x="1423" y="1502"/>
                    <a:pt x="1558" y="1502"/>
                  </a:cubicBezTo>
                  <a:cubicBezTo>
                    <a:pt x="1725" y="1502"/>
                    <a:pt x="1861" y="1423"/>
                    <a:pt x="1824" y="1137"/>
                  </a:cubicBezTo>
                  <a:lnTo>
                    <a:pt x="1824" y="1137"/>
                  </a:lnTo>
                  <a:cubicBezTo>
                    <a:pt x="1925" y="1216"/>
                    <a:pt x="2038" y="1251"/>
                    <a:pt x="2146" y="1251"/>
                  </a:cubicBezTo>
                  <a:cubicBezTo>
                    <a:pt x="2390" y="1251"/>
                    <a:pt x="2609" y="1072"/>
                    <a:pt x="2609" y="809"/>
                  </a:cubicBezTo>
                  <a:cubicBezTo>
                    <a:pt x="2817" y="897"/>
                    <a:pt x="2958" y="932"/>
                    <a:pt x="3051" y="932"/>
                  </a:cubicBezTo>
                  <a:cubicBezTo>
                    <a:pt x="3387" y="932"/>
                    <a:pt x="3090" y="478"/>
                    <a:pt x="3090" y="478"/>
                  </a:cubicBezTo>
                  <a:lnTo>
                    <a:pt x="1875" y="1"/>
                  </a:lnTo>
                  <a:close/>
                </a:path>
              </a:pathLst>
            </a:custGeom>
            <a:solidFill>
              <a:srgbClr val="FFC7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a:off x="6435460" y="1933459"/>
              <a:ext cx="61689" cy="54107"/>
            </a:xfrm>
            <a:custGeom>
              <a:rect b="b" l="l" r="r" t="t"/>
              <a:pathLst>
                <a:path extrusionOk="0" h="735" w="838">
                  <a:moveTo>
                    <a:pt x="1" y="0"/>
                  </a:moveTo>
                  <a:lnTo>
                    <a:pt x="1" y="0"/>
                  </a:lnTo>
                  <a:cubicBezTo>
                    <a:pt x="167" y="95"/>
                    <a:pt x="309" y="202"/>
                    <a:pt x="438" y="337"/>
                  </a:cubicBezTo>
                  <a:cubicBezTo>
                    <a:pt x="577" y="459"/>
                    <a:pt x="699" y="601"/>
                    <a:pt x="837" y="734"/>
                  </a:cubicBezTo>
                  <a:cubicBezTo>
                    <a:pt x="766" y="553"/>
                    <a:pt x="644" y="399"/>
                    <a:pt x="509" y="261"/>
                  </a:cubicBezTo>
                  <a:cubicBezTo>
                    <a:pt x="367" y="135"/>
                    <a:pt x="198" y="13"/>
                    <a:pt x="1" y="0"/>
                  </a:cubicBezTo>
                  <a:close/>
                </a:path>
              </a:pathLst>
            </a:custGeom>
            <a:solidFill>
              <a:srgbClr val="E28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a:off x="6360814" y="1944502"/>
              <a:ext cx="78474" cy="67210"/>
            </a:xfrm>
            <a:custGeom>
              <a:rect b="b" l="l" r="r" t="t"/>
              <a:pathLst>
                <a:path extrusionOk="0" h="913" w="1066">
                  <a:moveTo>
                    <a:pt x="0" y="1"/>
                  </a:moveTo>
                  <a:lnTo>
                    <a:pt x="0" y="1"/>
                  </a:lnTo>
                  <a:cubicBezTo>
                    <a:pt x="225" y="92"/>
                    <a:pt x="407" y="234"/>
                    <a:pt x="576" y="400"/>
                  </a:cubicBezTo>
                  <a:cubicBezTo>
                    <a:pt x="751" y="557"/>
                    <a:pt x="900" y="739"/>
                    <a:pt x="1066" y="912"/>
                  </a:cubicBezTo>
                  <a:cubicBezTo>
                    <a:pt x="967" y="691"/>
                    <a:pt x="817" y="498"/>
                    <a:pt x="644" y="324"/>
                  </a:cubicBezTo>
                  <a:cubicBezTo>
                    <a:pt x="553" y="245"/>
                    <a:pt x="458" y="163"/>
                    <a:pt x="352" y="107"/>
                  </a:cubicBezTo>
                  <a:cubicBezTo>
                    <a:pt x="241" y="48"/>
                    <a:pt x="123" y="5"/>
                    <a:pt x="0" y="1"/>
                  </a:cubicBezTo>
                  <a:close/>
                </a:path>
              </a:pathLst>
            </a:custGeom>
            <a:solidFill>
              <a:srgbClr val="E28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p:cNvSpPr/>
            <p:nvPr/>
          </p:nvSpPr>
          <p:spPr>
            <a:xfrm>
              <a:off x="6295369" y="1978144"/>
              <a:ext cx="95405" cy="54181"/>
            </a:xfrm>
            <a:custGeom>
              <a:rect b="b" l="l" r="r" t="t"/>
              <a:pathLst>
                <a:path extrusionOk="0" h="736" w="1296">
                  <a:moveTo>
                    <a:pt x="33" y="1"/>
                  </a:moveTo>
                  <a:cubicBezTo>
                    <a:pt x="22" y="1"/>
                    <a:pt x="12" y="1"/>
                    <a:pt x="1" y="1"/>
                  </a:cubicBezTo>
                  <a:cubicBezTo>
                    <a:pt x="246" y="72"/>
                    <a:pt x="471" y="171"/>
                    <a:pt x="680" y="305"/>
                  </a:cubicBezTo>
                  <a:cubicBezTo>
                    <a:pt x="893" y="431"/>
                    <a:pt x="1090" y="586"/>
                    <a:pt x="1296" y="735"/>
                  </a:cubicBezTo>
                  <a:cubicBezTo>
                    <a:pt x="1150" y="526"/>
                    <a:pt x="948" y="360"/>
                    <a:pt x="731" y="218"/>
                  </a:cubicBezTo>
                  <a:cubicBezTo>
                    <a:pt x="621" y="156"/>
                    <a:pt x="507" y="100"/>
                    <a:pt x="385" y="56"/>
                  </a:cubicBezTo>
                  <a:cubicBezTo>
                    <a:pt x="268" y="21"/>
                    <a:pt x="152" y="1"/>
                    <a:pt x="33" y="1"/>
                  </a:cubicBezTo>
                  <a:close/>
                </a:path>
              </a:pathLst>
            </a:custGeom>
            <a:solidFill>
              <a:srgbClr val="E28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p:nvPr/>
          </p:nvSpPr>
          <p:spPr>
            <a:xfrm>
              <a:off x="6289921" y="2031442"/>
              <a:ext cx="46304" cy="47703"/>
            </a:xfrm>
            <a:custGeom>
              <a:rect b="b" l="l" r="r" t="t"/>
              <a:pathLst>
                <a:path extrusionOk="0" h="648" w="629">
                  <a:moveTo>
                    <a:pt x="0" y="0"/>
                  </a:moveTo>
                  <a:lnTo>
                    <a:pt x="178" y="157"/>
                  </a:lnTo>
                  <a:cubicBezTo>
                    <a:pt x="202" y="181"/>
                    <a:pt x="233" y="217"/>
                    <a:pt x="261" y="252"/>
                  </a:cubicBezTo>
                  <a:cubicBezTo>
                    <a:pt x="284" y="292"/>
                    <a:pt x="304" y="332"/>
                    <a:pt x="324" y="374"/>
                  </a:cubicBezTo>
                  <a:cubicBezTo>
                    <a:pt x="364" y="458"/>
                    <a:pt x="388" y="552"/>
                    <a:pt x="415" y="647"/>
                  </a:cubicBezTo>
                  <a:cubicBezTo>
                    <a:pt x="435" y="549"/>
                    <a:pt x="426" y="445"/>
                    <a:pt x="403" y="347"/>
                  </a:cubicBezTo>
                  <a:cubicBezTo>
                    <a:pt x="388" y="296"/>
                    <a:pt x="368" y="249"/>
                    <a:pt x="341" y="203"/>
                  </a:cubicBezTo>
                  <a:lnTo>
                    <a:pt x="341" y="203"/>
                  </a:lnTo>
                  <a:cubicBezTo>
                    <a:pt x="434" y="225"/>
                    <a:pt x="528" y="241"/>
                    <a:pt x="628" y="248"/>
                  </a:cubicBezTo>
                  <a:cubicBezTo>
                    <a:pt x="494" y="173"/>
                    <a:pt x="359" y="119"/>
                    <a:pt x="217" y="71"/>
                  </a:cubicBezTo>
                  <a:lnTo>
                    <a:pt x="0" y="0"/>
                  </a:lnTo>
                  <a:close/>
                </a:path>
              </a:pathLst>
            </a:custGeom>
            <a:solidFill>
              <a:srgbClr val="E28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5"/>
            <p:cNvSpPr/>
            <p:nvPr/>
          </p:nvSpPr>
          <p:spPr>
            <a:xfrm>
              <a:off x="7857646" y="3594754"/>
              <a:ext cx="242709" cy="353278"/>
            </a:xfrm>
            <a:custGeom>
              <a:rect b="b" l="l" r="r" t="t"/>
              <a:pathLst>
                <a:path extrusionOk="0" h="4799" w="3297">
                  <a:moveTo>
                    <a:pt x="2653" y="0"/>
                  </a:moveTo>
                  <a:cubicBezTo>
                    <a:pt x="2391" y="0"/>
                    <a:pt x="2089" y="90"/>
                    <a:pt x="1890" y="205"/>
                  </a:cubicBezTo>
                  <a:cubicBezTo>
                    <a:pt x="0" y="915"/>
                    <a:pt x="0" y="4799"/>
                    <a:pt x="0" y="4799"/>
                  </a:cubicBezTo>
                  <a:lnTo>
                    <a:pt x="1046" y="4799"/>
                  </a:lnTo>
                  <a:cubicBezTo>
                    <a:pt x="1046" y="777"/>
                    <a:pt x="3141" y="678"/>
                    <a:pt x="3141" y="678"/>
                  </a:cubicBezTo>
                  <a:cubicBezTo>
                    <a:pt x="3296" y="170"/>
                    <a:pt x="3012" y="0"/>
                    <a:pt x="2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p:nvPr/>
          </p:nvSpPr>
          <p:spPr>
            <a:xfrm>
              <a:off x="7847708" y="3813688"/>
              <a:ext cx="313305" cy="206122"/>
            </a:xfrm>
            <a:custGeom>
              <a:rect b="b" l="l" r="r" t="t"/>
              <a:pathLst>
                <a:path extrusionOk="0" h="2800" w="4256">
                  <a:moveTo>
                    <a:pt x="3001" y="1"/>
                  </a:moveTo>
                  <a:cubicBezTo>
                    <a:pt x="2992" y="1"/>
                    <a:pt x="2982" y="1"/>
                    <a:pt x="2972" y="1"/>
                  </a:cubicBezTo>
                  <a:cubicBezTo>
                    <a:pt x="2512" y="17"/>
                    <a:pt x="2309" y="602"/>
                    <a:pt x="1854" y="602"/>
                  </a:cubicBezTo>
                  <a:cubicBezTo>
                    <a:pt x="1846" y="602"/>
                    <a:pt x="1837" y="601"/>
                    <a:pt x="1828" y="601"/>
                  </a:cubicBezTo>
                  <a:cubicBezTo>
                    <a:pt x="1902" y="428"/>
                    <a:pt x="1844" y="282"/>
                    <a:pt x="1689" y="203"/>
                  </a:cubicBezTo>
                  <a:cubicBezTo>
                    <a:pt x="1631" y="172"/>
                    <a:pt x="1572" y="159"/>
                    <a:pt x="1513" y="159"/>
                  </a:cubicBezTo>
                  <a:cubicBezTo>
                    <a:pt x="1265" y="159"/>
                    <a:pt x="1026" y="398"/>
                    <a:pt x="873" y="542"/>
                  </a:cubicBezTo>
                  <a:cubicBezTo>
                    <a:pt x="407" y="968"/>
                    <a:pt x="1" y="1363"/>
                    <a:pt x="166" y="1994"/>
                  </a:cubicBezTo>
                  <a:cubicBezTo>
                    <a:pt x="166" y="2207"/>
                    <a:pt x="553" y="2650"/>
                    <a:pt x="1153" y="2737"/>
                  </a:cubicBezTo>
                  <a:cubicBezTo>
                    <a:pt x="1399" y="2773"/>
                    <a:pt x="1706" y="2799"/>
                    <a:pt x="2028" y="2799"/>
                  </a:cubicBezTo>
                  <a:cubicBezTo>
                    <a:pt x="2756" y="2799"/>
                    <a:pt x="3565" y="2667"/>
                    <a:pt x="3951" y="2227"/>
                  </a:cubicBezTo>
                  <a:cubicBezTo>
                    <a:pt x="4179" y="1967"/>
                    <a:pt x="4255" y="1517"/>
                    <a:pt x="4046" y="1217"/>
                  </a:cubicBezTo>
                  <a:cubicBezTo>
                    <a:pt x="3876" y="972"/>
                    <a:pt x="3647" y="1023"/>
                    <a:pt x="3410" y="913"/>
                  </a:cubicBezTo>
                  <a:cubicBezTo>
                    <a:pt x="3083" y="755"/>
                    <a:pt x="3237" y="735"/>
                    <a:pt x="3276" y="424"/>
                  </a:cubicBezTo>
                  <a:cubicBezTo>
                    <a:pt x="3307" y="157"/>
                    <a:pt x="3274" y="1"/>
                    <a:pt x="30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5"/>
            <p:cNvSpPr/>
            <p:nvPr/>
          </p:nvSpPr>
          <p:spPr>
            <a:xfrm>
              <a:off x="8106247" y="3838423"/>
              <a:ext cx="181387" cy="160481"/>
            </a:xfrm>
            <a:custGeom>
              <a:rect b="b" l="l" r="r" t="t"/>
              <a:pathLst>
                <a:path extrusionOk="0" h="2180" w="2464">
                  <a:moveTo>
                    <a:pt x="1232" y="1"/>
                  </a:moveTo>
                  <a:cubicBezTo>
                    <a:pt x="549" y="1"/>
                    <a:pt x="1" y="490"/>
                    <a:pt x="1" y="1090"/>
                  </a:cubicBezTo>
                  <a:cubicBezTo>
                    <a:pt x="1" y="1694"/>
                    <a:pt x="549" y="2179"/>
                    <a:pt x="1232" y="2179"/>
                  </a:cubicBezTo>
                  <a:cubicBezTo>
                    <a:pt x="1915" y="2179"/>
                    <a:pt x="2463" y="1694"/>
                    <a:pt x="2463" y="1090"/>
                  </a:cubicBezTo>
                  <a:cubicBezTo>
                    <a:pt x="2463" y="490"/>
                    <a:pt x="1915" y="1"/>
                    <a:pt x="123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p:nvPr/>
          </p:nvSpPr>
          <p:spPr>
            <a:xfrm>
              <a:off x="7827611" y="3945387"/>
              <a:ext cx="634046" cy="387877"/>
            </a:xfrm>
            <a:custGeom>
              <a:rect b="b" l="l" r="r" t="t"/>
              <a:pathLst>
                <a:path extrusionOk="0" h="5269" w="8613">
                  <a:moveTo>
                    <a:pt x="1" y="1"/>
                  </a:moveTo>
                  <a:lnTo>
                    <a:pt x="408" y="3749"/>
                  </a:lnTo>
                  <a:cubicBezTo>
                    <a:pt x="408" y="3749"/>
                    <a:pt x="510" y="5269"/>
                    <a:pt x="2195" y="5269"/>
                  </a:cubicBezTo>
                  <a:lnTo>
                    <a:pt x="6959" y="5269"/>
                  </a:lnTo>
                  <a:cubicBezTo>
                    <a:pt x="6959" y="5269"/>
                    <a:pt x="8075" y="4965"/>
                    <a:pt x="8277" y="3410"/>
                  </a:cubicBezTo>
                  <a:cubicBezTo>
                    <a:pt x="8478" y="1859"/>
                    <a:pt x="8612" y="1"/>
                    <a:pt x="8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5"/>
            <p:cNvSpPr/>
            <p:nvPr/>
          </p:nvSpPr>
          <p:spPr>
            <a:xfrm>
              <a:off x="8119351" y="3797492"/>
              <a:ext cx="65665" cy="72143"/>
            </a:xfrm>
            <a:custGeom>
              <a:rect b="b" l="l" r="r" t="t"/>
              <a:pathLst>
                <a:path extrusionOk="0" h="980" w="892">
                  <a:moveTo>
                    <a:pt x="63" y="0"/>
                  </a:moveTo>
                  <a:cubicBezTo>
                    <a:pt x="39" y="0"/>
                    <a:pt x="15" y="15"/>
                    <a:pt x="8" y="39"/>
                  </a:cubicBezTo>
                  <a:cubicBezTo>
                    <a:pt x="1" y="68"/>
                    <a:pt x="21" y="95"/>
                    <a:pt x="44" y="99"/>
                  </a:cubicBezTo>
                  <a:cubicBezTo>
                    <a:pt x="553" y="225"/>
                    <a:pt x="786" y="935"/>
                    <a:pt x="786" y="944"/>
                  </a:cubicBezTo>
                  <a:cubicBezTo>
                    <a:pt x="793" y="968"/>
                    <a:pt x="813" y="979"/>
                    <a:pt x="833" y="979"/>
                  </a:cubicBezTo>
                  <a:lnTo>
                    <a:pt x="849" y="979"/>
                  </a:lnTo>
                  <a:cubicBezTo>
                    <a:pt x="877" y="968"/>
                    <a:pt x="892" y="939"/>
                    <a:pt x="884" y="912"/>
                  </a:cubicBezTo>
                  <a:cubicBezTo>
                    <a:pt x="873" y="881"/>
                    <a:pt x="631" y="143"/>
                    <a:pt x="72" y="1"/>
                  </a:cubicBezTo>
                  <a:cubicBezTo>
                    <a:pt x="69" y="0"/>
                    <a:pt x="66" y="0"/>
                    <a:pt x="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p:nvPr/>
          </p:nvSpPr>
          <p:spPr>
            <a:xfrm>
              <a:off x="8014522" y="3589821"/>
              <a:ext cx="80535" cy="54917"/>
            </a:xfrm>
            <a:custGeom>
              <a:rect b="b" l="l" r="r" t="t"/>
              <a:pathLst>
                <a:path extrusionOk="0" h="746" w="1094">
                  <a:moveTo>
                    <a:pt x="589" y="0"/>
                  </a:moveTo>
                  <a:cubicBezTo>
                    <a:pt x="512" y="0"/>
                    <a:pt x="438" y="10"/>
                    <a:pt x="367" y="19"/>
                  </a:cubicBezTo>
                  <a:cubicBezTo>
                    <a:pt x="299" y="28"/>
                    <a:pt x="232" y="39"/>
                    <a:pt x="170" y="59"/>
                  </a:cubicBezTo>
                  <a:cubicBezTo>
                    <a:pt x="137" y="66"/>
                    <a:pt x="106" y="79"/>
                    <a:pt x="75" y="95"/>
                  </a:cubicBezTo>
                  <a:cubicBezTo>
                    <a:pt x="48" y="106"/>
                    <a:pt x="0" y="122"/>
                    <a:pt x="8" y="161"/>
                  </a:cubicBezTo>
                  <a:cubicBezTo>
                    <a:pt x="28" y="130"/>
                    <a:pt x="71" y="126"/>
                    <a:pt x="114" y="126"/>
                  </a:cubicBezTo>
                  <a:cubicBezTo>
                    <a:pt x="129" y="126"/>
                    <a:pt x="143" y="127"/>
                    <a:pt x="157" y="127"/>
                  </a:cubicBezTo>
                  <a:cubicBezTo>
                    <a:pt x="165" y="127"/>
                    <a:pt x="173" y="127"/>
                    <a:pt x="181" y="126"/>
                  </a:cubicBezTo>
                  <a:cubicBezTo>
                    <a:pt x="245" y="126"/>
                    <a:pt x="308" y="130"/>
                    <a:pt x="370" y="130"/>
                  </a:cubicBezTo>
                  <a:cubicBezTo>
                    <a:pt x="501" y="137"/>
                    <a:pt x="631" y="126"/>
                    <a:pt x="734" y="157"/>
                  </a:cubicBezTo>
                  <a:cubicBezTo>
                    <a:pt x="840" y="190"/>
                    <a:pt x="915" y="264"/>
                    <a:pt x="959" y="374"/>
                  </a:cubicBezTo>
                  <a:cubicBezTo>
                    <a:pt x="998" y="485"/>
                    <a:pt x="1010" y="611"/>
                    <a:pt x="1010" y="745"/>
                  </a:cubicBezTo>
                  <a:cubicBezTo>
                    <a:pt x="1061" y="623"/>
                    <a:pt x="1093" y="485"/>
                    <a:pt x="1061" y="343"/>
                  </a:cubicBezTo>
                  <a:cubicBezTo>
                    <a:pt x="1042" y="205"/>
                    <a:pt x="924" y="63"/>
                    <a:pt x="773" y="24"/>
                  </a:cubicBezTo>
                  <a:cubicBezTo>
                    <a:pt x="709" y="6"/>
                    <a:pt x="648" y="0"/>
                    <a:pt x="589" y="0"/>
                  </a:cubicBezTo>
                  <a:close/>
                </a:path>
              </a:pathLst>
            </a:custGeom>
            <a:solidFill>
              <a:srgbClr val="E28D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p:nvPr/>
          </p:nvSpPr>
          <p:spPr>
            <a:xfrm>
              <a:off x="7907263" y="2597918"/>
              <a:ext cx="67210" cy="710974"/>
            </a:xfrm>
            <a:custGeom>
              <a:rect b="b" l="l" r="r" t="t"/>
              <a:pathLst>
                <a:path extrusionOk="0" h="9658" w="913">
                  <a:moveTo>
                    <a:pt x="194" y="1"/>
                  </a:moveTo>
                  <a:cubicBezTo>
                    <a:pt x="20" y="794"/>
                    <a:pt x="0" y="1615"/>
                    <a:pt x="4" y="2424"/>
                  </a:cubicBezTo>
                  <a:cubicBezTo>
                    <a:pt x="13" y="3236"/>
                    <a:pt x="71" y="4050"/>
                    <a:pt x="146" y="4855"/>
                  </a:cubicBezTo>
                  <a:cubicBezTo>
                    <a:pt x="233" y="5664"/>
                    <a:pt x="328" y="6469"/>
                    <a:pt x="458" y="7270"/>
                  </a:cubicBezTo>
                  <a:cubicBezTo>
                    <a:pt x="589" y="8071"/>
                    <a:pt x="731" y="8868"/>
                    <a:pt x="913" y="9657"/>
                  </a:cubicBezTo>
                  <a:lnTo>
                    <a:pt x="612" y="7247"/>
                  </a:lnTo>
                  <a:cubicBezTo>
                    <a:pt x="514" y="6445"/>
                    <a:pt x="419" y="5640"/>
                    <a:pt x="348" y="4835"/>
                  </a:cubicBezTo>
                  <a:cubicBezTo>
                    <a:pt x="257" y="4034"/>
                    <a:pt x="202" y="3229"/>
                    <a:pt x="159" y="2420"/>
                  </a:cubicBezTo>
                  <a:cubicBezTo>
                    <a:pt x="135" y="2017"/>
                    <a:pt x="131" y="1615"/>
                    <a:pt x="131" y="1212"/>
                  </a:cubicBezTo>
                  <a:lnTo>
                    <a:pt x="142" y="604"/>
                  </a:lnTo>
                  <a:lnTo>
                    <a:pt x="194" y="1"/>
                  </a:lnTo>
                  <a:close/>
                </a:path>
              </a:pathLst>
            </a:custGeom>
            <a:solidFill>
              <a:srgbClr val="0315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462" name="Shape 462"/>
        <p:cNvGrpSpPr/>
        <p:nvPr/>
      </p:nvGrpSpPr>
      <p:grpSpPr>
        <a:xfrm>
          <a:off x="0" y="0"/>
          <a:ext cx="0" cy="0"/>
          <a:chOff x="0" y="0"/>
          <a:chExt cx="0" cy="0"/>
        </a:xfrm>
      </p:grpSpPr>
      <p:grpSp>
        <p:nvGrpSpPr>
          <p:cNvPr id="463" name="Google Shape;463;p26"/>
          <p:cNvGrpSpPr/>
          <p:nvPr/>
        </p:nvGrpSpPr>
        <p:grpSpPr>
          <a:xfrm>
            <a:off x="319500" y="3124667"/>
            <a:ext cx="516900" cy="1157573"/>
            <a:chOff x="319500" y="2918252"/>
            <a:chExt cx="516900" cy="1157573"/>
          </a:xfrm>
        </p:grpSpPr>
        <p:sp>
          <p:nvSpPr>
            <p:cNvPr id="464" name="Google Shape;464;p26"/>
            <p:cNvSpPr/>
            <p:nvPr/>
          </p:nvSpPr>
          <p:spPr>
            <a:xfrm>
              <a:off x="319500" y="3736825"/>
              <a:ext cx="516900" cy="339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26"/>
            <p:cNvGrpSpPr/>
            <p:nvPr/>
          </p:nvGrpSpPr>
          <p:grpSpPr>
            <a:xfrm>
              <a:off x="552925" y="2918252"/>
              <a:ext cx="46887" cy="1005185"/>
              <a:chOff x="552925" y="-363261"/>
              <a:chExt cx="46887" cy="1005185"/>
            </a:xfrm>
          </p:grpSpPr>
          <p:sp>
            <p:nvSpPr>
              <p:cNvPr id="466" name="Google Shape;466;p26"/>
              <p:cNvSpPr/>
              <p:nvPr/>
            </p:nvSpPr>
            <p:spPr>
              <a:xfrm>
                <a:off x="572651" y="-363261"/>
                <a:ext cx="8300" cy="98174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 name="Google Shape;468;p26"/>
          <p:cNvGrpSpPr/>
          <p:nvPr/>
        </p:nvGrpSpPr>
        <p:grpSpPr>
          <a:xfrm>
            <a:off x="319500" y="1980329"/>
            <a:ext cx="516900" cy="1182823"/>
            <a:chOff x="319500" y="1766702"/>
            <a:chExt cx="516900" cy="1182823"/>
          </a:xfrm>
        </p:grpSpPr>
        <p:sp>
          <p:nvSpPr>
            <p:cNvPr id="469" name="Google Shape;469;p26"/>
            <p:cNvSpPr/>
            <p:nvPr/>
          </p:nvSpPr>
          <p:spPr>
            <a:xfrm>
              <a:off x="319500" y="2610525"/>
              <a:ext cx="516900" cy="339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26"/>
            <p:cNvGrpSpPr/>
            <p:nvPr/>
          </p:nvGrpSpPr>
          <p:grpSpPr>
            <a:xfrm>
              <a:off x="552925" y="1766702"/>
              <a:ext cx="46887" cy="1030435"/>
              <a:chOff x="552925" y="-388511"/>
              <a:chExt cx="46887" cy="1030435"/>
            </a:xfrm>
          </p:grpSpPr>
          <p:sp>
            <p:nvSpPr>
              <p:cNvPr id="471" name="Google Shape;471;p26"/>
              <p:cNvSpPr/>
              <p:nvPr/>
            </p:nvSpPr>
            <p:spPr>
              <a:xfrm>
                <a:off x="571701" y="-388511"/>
                <a:ext cx="8300" cy="1007011"/>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 name="Google Shape;473;p26"/>
          <p:cNvGrpSpPr/>
          <p:nvPr/>
        </p:nvGrpSpPr>
        <p:grpSpPr>
          <a:xfrm>
            <a:off x="319500" y="815768"/>
            <a:ext cx="516900" cy="1227713"/>
            <a:chOff x="319500" y="887276"/>
            <a:chExt cx="516900" cy="954824"/>
          </a:xfrm>
        </p:grpSpPr>
        <p:sp>
          <p:nvSpPr>
            <p:cNvPr id="474" name="Google Shape;474;p26"/>
            <p:cNvSpPr/>
            <p:nvPr/>
          </p:nvSpPr>
          <p:spPr>
            <a:xfrm>
              <a:off x="319500" y="1503100"/>
              <a:ext cx="516900" cy="339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26"/>
            <p:cNvGrpSpPr/>
            <p:nvPr/>
          </p:nvGrpSpPr>
          <p:grpSpPr>
            <a:xfrm>
              <a:off x="552925" y="887276"/>
              <a:ext cx="46887" cy="807911"/>
              <a:chOff x="552925" y="-165987"/>
              <a:chExt cx="46887" cy="807911"/>
            </a:xfrm>
          </p:grpSpPr>
          <p:sp>
            <p:nvSpPr>
              <p:cNvPr id="476" name="Google Shape;476;p26"/>
              <p:cNvSpPr/>
              <p:nvPr/>
            </p:nvSpPr>
            <p:spPr>
              <a:xfrm>
                <a:off x="573549" y="-165987"/>
                <a:ext cx="6450" cy="784502"/>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 name="Google Shape;478;p26"/>
          <p:cNvGrpSpPr/>
          <p:nvPr/>
        </p:nvGrpSpPr>
        <p:grpSpPr>
          <a:xfrm>
            <a:off x="319500" y="-149950"/>
            <a:ext cx="8505000" cy="981750"/>
            <a:chOff x="319500" y="0"/>
            <a:chExt cx="8505000" cy="981750"/>
          </a:xfrm>
        </p:grpSpPr>
        <p:sp>
          <p:nvSpPr>
            <p:cNvPr id="479" name="Google Shape;479;p26"/>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26"/>
          <p:cNvSpPr txBox="1"/>
          <p:nvPr>
            <p:ph idx="1" type="subTitle"/>
          </p:nvPr>
        </p:nvSpPr>
        <p:spPr>
          <a:xfrm>
            <a:off x="1007925" y="4196150"/>
            <a:ext cx="51039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Barlow SemiBold"/>
                <a:ea typeface="Barlow SemiBold"/>
                <a:cs typeface="Barlow SemiBold"/>
                <a:sym typeface="Barlow SemiBold"/>
              </a:rPr>
              <a:t>By understanding the needs of the consumers through our model, Grabbo can increase their product mix. </a:t>
            </a:r>
            <a:endParaRPr sz="1600">
              <a:latin typeface="Barlow SemiBold"/>
              <a:ea typeface="Barlow SemiBold"/>
              <a:cs typeface="Barlow SemiBold"/>
              <a:sym typeface="Barlow SemiBold"/>
            </a:endParaRPr>
          </a:p>
        </p:txBody>
      </p:sp>
      <p:sp>
        <p:nvSpPr>
          <p:cNvPr id="485" name="Google Shape;485;p26"/>
          <p:cNvSpPr txBox="1"/>
          <p:nvPr>
            <p:ph type="ctrTitle"/>
          </p:nvPr>
        </p:nvSpPr>
        <p:spPr>
          <a:xfrm>
            <a:off x="1376850" y="25400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PROBLEM DESCRIPTION</a:t>
            </a:r>
            <a:endParaRPr b="0" sz="2900">
              <a:solidFill>
                <a:schemeClr val="lt1"/>
              </a:solidFill>
            </a:endParaRPr>
          </a:p>
        </p:txBody>
      </p:sp>
      <p:sp>
        <p:nvSpPr>
          <p:cNvPr id="486" name="Google Shape;486;p26"/>
          <p:cNvSpPr txBox="1"/>
          <p:nvPr>
            <p:ph idx="2" type="title"/>
          </p:nvPr>
        </p:nvSpPr>
        <p:spPr>
          <a:xfrm>
            <a:off x="1007925" y="3851467"/>
            <a:ext cx="3537300" cy="5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GREATER PRODUCT MIX</a:t>
            </a:r>
            <a:endParaRPr/>
          </a:p>
        </p:txBody>
      </p:sp>
      <p:sp>
        <p:nvSpPr>
          <p:cNvPr id="487" name="Google Shape;487;p26"/>
          <p:cNvSpPr txBox="1"/>
          <p:nvPr>
            <p:ph idx="3" type="title"/>
          </p:nvPr>
        </p:nvSpPr>
        <p:spPr>
          <a:xfrm>
            <a:off x="1007925" y="2667167"/>
            <a:ext cx="3232800" cy="5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INCREASED TRACTION</a:t>
            </a:r>
            <a:endParaRPr/>
          </a:p>
        </p:txBody>
      </p:sp>
      <p:sp>
        <p:nvSpPr>
          <p:cNvPr id="488" name="Google Shape;488;p26"/>
          <p:cNvSpPr txBox="1"/>
          <p:nvPr>
            <p:ph idx="4" type="subTitle"/>
          </p:nvPr>
        </p:nvSpPr>
        <p:spPr>
          <a:xfrm>
            <a:off x="1007925" y="2992600"/>
            <a:ext cx="54591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Barlow SemiBold"/>
                <a:ea typeface="Barlow SemiBold"/>
                <a:cs typeface="Barlow SemiBold"/>
                <a:sym typeface="Barlow SemiBold"/>
              </a:rPr>
              <a:t>If Grabbo sells products that are not available throughout the campus, it will increase traction in their store premises.</a:t>
            </a:r>
            <a:endParaRPr sz="1600">
              <a:latin typeface="Barlow SemiBold"/>
              <a:ea typeface="Barlow SemiBold"/>
              <a:cs typeface="Barlow SemiBold"/>
              <a:sym typeface="Barlow SemiBold"/>
            </a:endParaRPr>
          </a:p>
        </p:txBody>
      </p:sp>
      <p:sp>
        <p:nvSpPr>
          <p:cNvPr id="489" name="Google Shape;489;p26"/>
          <p:cNvSpPr txBox="1"/>
          <p:nvPr>
            <p:ph idx="5" type="title"/>
          </p:nvPr>
        </p:nvSpPr>
        <p:spPr>
          <a:xfrm>
            <a:off x="1007925" y="1567855"/>
            <a:ext cx="4429500" cy="5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INCREASED PROFITS</a:t>
            </a:r>
            <a:endParaRPr/>
          </a:p>
        </p:txBody>
      </p:sp>
      <p:sp>
        <p:nvSpPr>
          <p:cNvPr id="490" name="Google Shape;490;p26"/>
          <p:cNvSpPr txBox="1"/>
          <p:nvPr>
            <p:ph idx="6" type="subTitle"/>
          </p:nvPr>
        </p:nvSpPr>
        <p:spPr>
          <a:xfrm>
            <a:off x="1007925" y="1913838"/>
            <a:ext cx="5459100" cy="54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Barlow SemiBold"/>
                <a:ea typeface="Barlow SemiBold"/>
                <a:cs typeface="Barlow SemiBold"/>
                <a:sym typeface="Barlow SemiBold"/>
              </a:rPr>
              <a:t>When products are placed in locations with most traction, they are sold more. This will increase the profits of Grabbo.</a:t>
            </a: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grpSp>
        <p:nvGrpSpPr>
          <p:cNvPr id="491" name="Google Shape;491;p26"/>
          <p:cNvGrpSpPr/>
          <p:nvPr/>
        </p:nvGrpSpPr>
        <p:grpSpPr>
          <a:xfrm>
            <a:off x="6031785" y="1702962"/>
            <a:ext cx="3082491" cy="3128277"/>
            <a:chOff x="721500" y="1702962"/>
            <a:chExt cx="3082491" cy="3128277"/>
          </a:xfrm>
        </p:grpSpPr>
        <p:grpSp>
          <p:nvGrpSpPr>
            <p:cNvPr id="492" name="Google Shape;492;p26"/>
            <p:cNvGrpSpPr/>
            <p:nvPr/>
          </p:nvGrpSpPr>
          <p:grpSpPr>
            <a:xfrm>
              <a:off x="2408757" y="2888378"/>
              <a:ext cx="778176" cy="1196487"/>
              <a:chOff x="2408757" y="2449015"/>
              <a:chExt cx="778176" cy="1196487"/>
            </a:xfrm>
          </p:grpSpPr>
          <p:sp>
            <p:nvSpPr>
              <p:cNvPr id="493" name="Google Shape;493;p26"/>
              <p:cNvSpPr/>
              <p:nvPr/>
            </p:nvSpPr>
            <p:spPr>
              <a:xfrm rot="-1400388">
                <a:off x="2600789" y="2456330"/>
                <a:ext cx="93245" cy="567510"/>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rot="-1400388">
                <a:off x="2743711" y="2792868"/>
                <a:ext cx="138839" cy="100509"/>
              </a:xfrm>
              <a:custGeom>
                <a:rect b="b" l="l" r="r" t="t"/>
                <a:pathLst>
                  <a:path extrusionOk="0" h="2200" w="3039">
                    <a:moveTo>
                      <a:pt x="2468" y="1"/>
                    </a:moveTo>
                    <a:cubicBezTo>
                      <a:pt x="2389" y="1"/>
                      <a:pt x="2244" y="42"/>
                      <a:pt x="2013" y="136"/>
                    </a:cubicBezTo>
                    <a:cubicBezTo>
                      <a:pt x="103" y="909"/>
                      <a:pt x="0" y="2199"/>
                      <a:pt x="0" y="2199"/>
                    </a:cubicBezTo>
                    <a:cubicBezTo>
                      <a:pt x="0" y="2199"/>
                      <a:pt x="3039" y="1"/>
                      <a:pt x="2468" y="1"/>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rot="-1400388">
                <a:off x="2702342" y="2704612"/>
                <a:ext cx="94890" cy="117184"/>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rot="-1400388">
                <a:off x="2652607" y="2624254"/>
                <a:ext cx="94113" cy="107499"/>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rot="-1400388">
                <a:off x="2611594" y="2550243"/>
                <a:ext cx="68986" cy="125271"/>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rot="-1400388">
                <a:off x="2558373" y="2492874"/>
                <a:ext cx="57473" cy="101331"/>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rot="-1400388">
                <a:off x="2511120" y="2453676"/>
                <a:ext cx="40021" cy="79859"/>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rot="-1400388">
                <a:off x="2423164" y="2487416"/>
                <a:ext cx="75656" cy="41757"/>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rot="-1400388">
                <a:off x="2450774" y="2548902"/>
                <a:ext cx="102245" cy="44498"/>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rot="-1400388">
                <a:off x="2499185" y="2611891"/>
                <a:ext cx="102839" cy="54914"/>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rot="-1400388">
                <a:off x="2514042" y="2680854"/>
                <a:ext cx="137423" cy="64737"/>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rot="-1400388">
                <a:off x="2573224" y="2762025"/>
                <a:ext cx="126550" cy="64097"/>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rot="-1400388">
                <a:off x="2560247" y="2844913"/>
                <a:ext cx="180185" cy="65102"/>
              </a:xfrm>
              <a:custGeom>
                <a:rect b="b" l="l" r="r" t="t"/>
                <a:pathLst>
                  <a:path extrusionOk="0" h="1425" w="3944">
                    <a:moveTo>
                      <a:pt x="1534" y="0"/>
                    </a:moveTo>
                    <a:cubicBezTo>
                      <a:pt x="1442" y="0"/>
                      <a:pt x="1350" y="9"/>
                      <a:pt x="1260" y="27"/>
                    </a:cubicBezTo>
                    <a:cubicBezTo>
                      <a:pt x="1" y="288"/>
                      <a:pt x="3778" y="1424"/>
                      <a:pt x="3944" y="1424"/>
                    </a:cubicBezTo>
                    <a:cubicBezTo>
                      <a:pt x="3944" y="1424"/>
                      <a:pt x="2716" y="0"/>
                      <a:pt x="15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rot="-1400388">
                <a:off x="2609328" y="2898665"/>
                <a:ext cx="160266" cy="62361"/>
              </a:xfrm>
              <a:custGeom>
                <a:rect b="b" l="l" r="r" t="t"/>
                <a:pathLst>
                  <a:path extrusionOk="0" h="1365" w="3508">
                    <a:moveTo>
                      <a:pt x="1009" y="0"/>
                    </a:moveTo>
                    <a:cubicBezTo>
                      <a:pt x="987" y="0"/>
                      <a:pt x="964" y="1"/>
                      <a:pt x="943" y="2"/>
                    </a:cubicBezTo>
                    <a:cubicBezTo>
                      <a:pt x="1" y="69"/>
                      <a:pt x="2480" y="1364"/>
                      <a:pt x="3490" y="1364"/>
                    </a:cubicBezTo>
                    <a:cubicBezTo>
                      <a:pt x="3496" y="1364"/>
                      <a:pt x="3502" y="1364"/>
                      <a:pt x="3508" y="1364"/>
                    </a:cubicBezTo>
                    <a:cubicBezTo>
                      <a:pt x="3508" y="1364"/>
                      <a:pt x="1963" y="0"/>
                      <a:pt x="1009" y="0"/>
                    </a:cubicBezTo>
                    <a:close/>
                  </a:path>
                </a:pathLst>
              </a:custGeom>
              <a:solidFill>
                <a:srgbClr val="9CC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rot="-1400388">
                <a:off x="2454208" y="2669582"/>
                <a:ext cx="208328" cy="272471"/>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rot="-1400388">
                <a:off x="2732175" y="2774339"/>
                <a:ext cx="135824" cy="135687"/>
              </a:xfrm>
              <a:custGeom>
                <a:rect b="b" l="l" r="r" t="t"/>
                <a:pathLst>
                  <a:path extrusionOk="0" h="2970" w="2973">
                    <a:moveTo>
                      <a:pt x="1484" y="1"/>
                    </a:moveTo>
                    <a:cubicBezTo>
                      <a:pt x="664" y="1"/>
                      <a:pt x="1" y="664"/>
                      <a:pt x="1" y="1485"/>
                    </a:cubicBezTo>
                    <a:cubicBezTo>
                      <a:pt x="1" y="2306"/>
                      <a:pt x="664" y="2969"/>
                      <a:pt x="1484" y="2969"/>
                    </a:cubicBezTo>
                    <a:cubicBezTo>
                      <a:pt x="2305" y="2969"/>
                      <a:pt x="2972" y="2306"/>
                      <a:pt x="2972" y="1485"/>
                    </a:cubicBezTo>
                    <a:cubicBezTo>
                      <a:pt x="2972" y="664"/>
                      <a:pt x="2305" y="1"/>
                      <a:pt x="14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rot="-1400388">
                <a:off x="2840346" y="2762777"/>
                <a:ext cx="146652" cy="146423"/>
              </a:xfrm>
              <a:custGeom>
                <a:rect b="b" l="l" r="r" t="t"/>
                <a:pathLst>
                  <a:path extrusionOk="0" h="3205" w="3210">
                    <a:moveTo>
                      <a:pt x="1603" y="1"/>
                    </a:moveTo>
                    <a:cubicBezTo>
                      <a:pt x="719" y="1"/>
                      <a:pt x="0" y="718"/>
                      <a:pt x="0" y="1602"/>
                    </a:cubicBezTo>
                    <a:cubicBezTo>
                      <a:pt x="0" y="2487"/>
                      <a:pt x="719" y="3205"/>
                      <a:pt x="1603" y="3205"/>
                    </a:cubicBezTo>
                    <a:cubicBezTo>
                      <a:pt x="2490" y="3205"/>
                      <a:pt x="3209" y="2487"/>
                      <a:pt x="3209" y="1602"/>
                    </a:cubicBezTo>
                    <a:cubicBezTo>
                      <a:pt x="3209" y="718"/>
                      <a:pt x="2490" y="1"/>
                      <a:pt x="16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rot="-1400388">
                <a:off x="2810168" y="2733050"/>
                <a:ext cx="29239" cy="50117"/>
              </a:xfrm>
              <a:custGeom>
                <a:rect b="b" l="l" r="r" t="t"/>
                <a:pathLst>
                  <a:path extrusionOk="0" h="1097" w="640">
                    <a:moveTo>
                      <a:pt x="517" y="0"/>
                    </a:moveTo>
                    <a:cubicBezTo>
                      <a:pt x="505" y="465"/>
                      <a:pt x="4" y="1010"/>
                      <a:pt x="0" y="1014"/>
                    </a:cubicBezTo>
                    <a:lnTo>
                      <a:pt x="87" y="1097"/>
                    </a:lnTo>
                    <a:cubicBezTo>
                      <a:pt x="110" y="1073"/>
                      <a:pt x="627" y="516"/>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rot="-1400388">
                <a:off x="2770018" y="2705448"/>
                <a:ext cx="54823" cy="61310"/>
              </a:xfrm>
              <a:custGeom>
                <a:rect b="b" l="l" r="r" t="t"/>
                <a:pathLst>
                  <a:path extrusionOk="0" h="1342" w="1200">
                    <a:moveTo>
                      <a:pt x="465" y="1"/>
                    </a:moveTo>
                    <a:lnTo>
                      <a:pt x="465" y="1"/>
                    </a:lnTo>
                    <a:cubicBezTo>
                      <a:pt x="0" y="797"/>
                      <a:pt x="1049" y="1342"/>
                      <a:pt x="1049" y="1342"/>
                    </a:cubicBezTo>
                    <a:cubicBezTo>
                      <a:pt x="1049" y="1342"/>
                      <a:pt x="1199" y="123"/>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rot="-368213">
                <a:off x="2565849" y="2861470"/>
                <a:ext cx="582382" cy="755068"/>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6"/>
            <p:cNvGrpSpPr/>
            <p:nvPr/>
          </p:nvGrpSpPr>
          <p:grpSpPr>
            <a:xfrm>
              <a:off x="2966148" y="2701538"/>
              <a:ext cx="647347" cy="1377158"/>
              <a:chOff x="3017948" y="2225650"/>
              <a:chExt cx="647347" cy="1377158"/>
            </a:xfrm>
          </p:grpSpPr>
          <p:sp>
            <p:nvSpPr>
              <p:cNvPr id="514" name="Google Shape;514;p26"/>
              <p:cNvSpPr/>
              <p:nvPr/>
            </p:nvSpPr>
            <p:spPr>
              <a:xfrm>
                <a:off x="3265000" y="2225650"/>
                <a:ext cx="231906" cy="532845"/>
              </a:xfrm>
              <a:custGeom>
                <a:rect b="b" l="l" r="r" t="t"/>
                <a:pathLst>
                  <a:path extrusionOk="0" h="12137" w="5282">
                    <a:moveTo>
                      <a:pt x="3530" y="0"/>
                    </a:moveTo>
                    <a:cubicBezTo>
                      <a:pt x="3262" y="0"/>
                      <a:pt x="2975" y="216"/>
                      <a:pt x="2699" y="604"/>
                    </a:cubicBezTo>
                    <a:cubicBezTo>
                      <a:pt x="1393" y="2451"/>
                      <a:pt x="0" y="12136"/>
                      <a:pt x="0" y="12136"/>
                    </a:cubicBezTo>
                    <a:lnTo>
                      <a:pt x="4187" y="11489"/>
                    </a:lnTo>
                    <a:cubicBezTo>
                      <a:pt x="5282" y="3052"/>
                      <a:pt x="4537" y="0"/>
                      <a:pt x="3530" y="0"/>
                    </a:cubicBezTo>
                    <a:close/>
                  </a:path>
                </a:pathLst>
              </a:custGeom>
              <a:solidFill>
                <a:srgbClr val="DC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3355268" y="2348317"/>
                <a:ext cx="95186" cy="31829"/>
              </a:xfrm>
              <a:custGeom>
                <a:rect b="b" l="l" r="r" t="t"/>
                <a:pathLst>
                  <a:path extrusionOk="0" h="725" w="2168">
                    <a:moveTo>
                      <a:pt x="1073" y="1"/>
                    </a:moveTo>
                    <a:cubicBezTo>
                      <a:pt x="418" y="1"/>
                      <a:pt x="0" y="546"/>
                      <a:pt x="0" y="546"/>
                    </a:cubicBezTo>
                    <a:cubicBezTo>
                      <a:pt x="0" y="546"/>
                      <a:pt x="362" y="724"/>
                      <a:pt x="969" y="724"/>
                    </a:cubicBezTo>
                    <a:cubicBezTo>
                      <a:pt x="1302" y="724"/>
                      <a:pt x="1707" y="671"/>
                      <a:pt x="2167" y="506"/>
                    </a:cubicBezTo>
                    <a:cubicBezTo>
                      <a:pt x="1761" y="128"/>
                      <a:pt x="1389" y="1"/>
                      <a:pt x="10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3332394" y="2466988"/>
                <a:ext cx="107831" cy="35956"/>
              </a:xfrm>
              <a:custGeom>
                <a:rect b="b" l="l" r="r" t="t"/>
                <a:pathLst>
                  <a:path extrusionOk="0" h="819" w="2456">
                    <a:moveTo>
                      <a:pt x="1213" y="0"/>
                    </a:moveTo>
                    <a:cubicBezTo>
                      <a:pt x="472" y="0"/>
                      <a:pt x="0" y="617"/>
                      <a:pt x="0" y="617"/>
                    </a:cubicBezTo>
                    <a:cubicBezTo>
                      <a:pt x="0" y="617"/>
                      <a:pt x="411" y="819"/>
                      <a:pt x="1100" y="819"/>
                    </a:cubicBezTo>
                    <a:cubicBezTo>
                      <a:pt x="1476" y="819"/>
                      <a:pt x="1935" y="759"/>
                      <a:pt x="2455" y="574"/>
                    </a:cubicBezTo>
                    <a:cubicBezTo>
                      <a:pt x="1993" y="145"/>
                      <a:pt x="1572" y="0"/>
                      <a:pt x="121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3308466" y="2578679"/>
                <a:ext cx="131232" cy="43727"/>
              </a:xfrm>
              <a:custGeom>
                <a:rect b="b" l="l" r="r" t="t"/>
                <a:pathLst>
                  <a:path extrusionOk="0" h="996" w="2989">
                    <a:moveTo>
                      <a:pt x="1477" y="0"/>
                    </a:moveTo>
                    <a:cubicBezTo>
                      <a:pt x="576" y="0"/>
                      <a:pt x="1" y="749"/>
                      <a:pt x="1" y="749"/>
                    </a:cubicBezTo>
                    <a:cubicBezTo>
                      <a:pt x="1" y="749"/>
                      <a:pt x="501" y="996"/>
                      <a:pt x="1342" y="996"/>
                    </a:cubicBezTo>
                    <a:cubicBezTo>
                      <a:pt x="1799" y="996"/>
                      <a:pt x="2356" y="923"/>
                      <a:pt x="2988" y="698"/>
                    </a:cubicBezTo>
                    <a:cubicBezTo>
                      <a:pt x="2427" y="176"/>
                      <a:pt x="1914" y="0"/>
                      <a:pt x="147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3329979" y="2340721"/>
                <a:ext cx="292846" cy="503167"/>
              </a:xfrm>
              <a:custGeom>
                <a:rect b="b" l="l" r="r" t="t"/>
                <a:pathLst>
                  <a:path extrusionOk="0" h="11461" w="6670">
                    <a:moveTo>
                      <a:pt x="5264" y="1"/>
                    </a:moveTo>
                    <a:cubicBezTo>
                      <a:pt x="5017" y="1"/>
                      <a:pt x="4731" y="169"/>
                      <a:pt x="4432" y="477"/>
                    </a:cubicBezTo>
                    <a:cubicBezTo>
                      <a:pt x="2858" y="2104"/>
                      <a:pt x="1" y="11461"/>
                      <a:pt x="1" y="11461"/>
                    </a:cubicBezTo>
                    <a:lnTo>
                      <a:pt x="4235" y="11461"/>
                    </a:lnTo>
                    <a:cubicBezTo>
                      <a:pt x="6669" y="3077"/>
                      <a:pt x="6322" y="1"/>
                      <a:pt x="5264" y="1"/>
                    </a:cubicBez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3478114" y="2459041"/>
                <a:ext cx="94484" cy="33015"/>
              </a:xfrm>
              <a:custGeom>
                <a:rect b="b" l="l" r="r" t="t"/>
                <a:pathLst>
                  <a:path extrusionOk="0" h="752" w="2152">
                    <a:moveTo>
                      <a:pt x="962" y="1"/>
                    </a:moveTo>
                    <a:cubicBezTo>
                      <a:pt x="406" y="1"/>
                      <a:pt x="0" y="387"/>
                      <a:pt x="0" y="387"/>
                    </a:cubicBezTo>
                    <a:cubicBezTo>
                      <a:pt x="0" y="387"/>
                      <a:pt x="521" y="751"/>
                      <a:pt x="1445" y="751"/>
                    </a:cubicBezTo>
                    <a:cubicBezTo>
                      <a:pt x="1659" y="751"/>
                      <a:pt x="1895" y="732"/>
                      <a:pt x="2151" y="683"/>
                    </a:cubicBezTo>
                    <a:cubicBezTo>
                      <a:pt x="1738" y="160"/>
                      <a:pt x="1319" y="1"/>
                      <a:pt x="962"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3437063" y="2573586"/>
                <a:ext cx="106777" cy="37449"/>
              </a:xfrm>
              <a:custGeom>
                <a:rect b="b" l="l" r="r" t="t"/>
                <a:pathLst>
                  <a:path extrusionOk="0" h="853" w="2432">
                    <a:moveTo>
                      <a:pt x="1087" y="1"/>
                    </a:moveTo>
                    <a:cubicBezTo>
                      <a:pt x="459" y="1"/>
                      <a:pt x="0" y="439"/>
                      <a:pt x="0" y="439"/>
                    </a:cubicBezTo>
                    <a:cubicBezTo>
                      <a:pt x="0" y="439"/>
                      <a:pt x="586" y="853"/>
                      <a:pt x="1627" y="853"/>
                    </a:cubicBezTo>
                    <a:cubicBezTo>
                      <a:pt x="1871" y="853"/>
                      <a:pt x="2140" y="830"/>
                      <a:pt x="2432" y="774"/>
                    </a:cubicBezTo>
                    <a:cubicBezTo>
                      <a:pt x="1964" y="181"/>
                      <a:pt x="1490" y="1"/>
                      <a:pt x="108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3395485" y="2681940"/>
                <a:ext cx="130003" cy="45483"/>
              </a:xfrm>
              <a:custGeom>
                <a:rect b="b" l="l" r="r" t="t"/>
                <a:pathLst>
                  <a:path extrusionOk="0" h="1036" w="2961">
                    <a:moveTo>
                      <a:pt x="1320" y="1"/>
                    </a:moveTo>
                    <a:cubicBezTo>
                      <a:pt x="556" y="1"/>
                      <a:pt x="0" y="532"/>
                      <a:pt x="0" y="532"/>
                    </a:cubicBezTo>
                    <a:cubicBezTo>
                      <a:pt x="0" y="532"/>
                      <a:pt x="715" y="1036"/>
                      <a:pt x="1987" y="1036"/>
                    </a:cubicBezTo>
                    <a:cubicBezTo>
                      <a:pt x="2282" y="1036"/>
                      <a:pt x="2607" y="1009"/>
                      <a:pt x="2960" y="942"/>
                    </a:cubicBezTo>
                    <a:cubicBezTo>
                      <a:pt x="2389" y="220"/>
                      <a:pt x="1811" y="1"/>
                      <a:pt x="132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3543269" y="2403064"/>
                <a:ext cx="4742" cy="3732"/>
              </a:xfrm>
              <a:custGeom>
                <a:rect b="b" l="l" r="r" t="t"/>
                <a:pathLst>
                  <a:path extrusionOk="0" h="85" w="108">
                    <a:moveTo>
                      <a:pt x="55" y="1"/>
                    </a:moveTo>
                    <a:cubicBezTo>
                      <a:pt x="0" y="1"/>
                      <a:pt x="0" y="84"/>
                      <a:pt x="55" y="84"/>
                    </a:cubicBezTo>
                    <a:cubicBezTo>
                      <a:pt x="108" y="84"/>
                      <a:pt x="108" y="1"/>
                      <a:pt x="5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3561270" y="2419045"/>
                <a:ext cx="5093" cy="3820"/>
              </a:xfrm>
              <a:custGeom>
                <a:rect b="b" l="l" r="r" t="t"/>
                <a:pathLst>
                  <a:path extrusionOk="0" h="87" w="116">
                    <a:moveTo>
                      <a:pt x="60" y="0"/>
                    </a:moveTo>
                    <a:cubicBezTo>
                      <a:pt x="1" y="0"/>
                      <a:pt x="1" y="87"/>
                      <a:pt x="60" y="87"/>
                    </a:cubicBezTo>
                    <a:cubicBezTo>
                      <a:pt x="115" y="87"/>
                      <a:pt x="115"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3535981" y="2427826"/>
                <a:ext cx="8386" cy="6366"/>
              </a:xfrm>
              <a:custGeom>
                <a:rect b="b" l="l" r="r" t="t"/>
                <a:pathLst>
                  <a:path extrusionOk="0" h="145" w="191">
                    <a:moveTo>
                      <a:pt x="78" y="1"/>
                    </a:moveTo>
                    <a:cubicBezTo>
                      <a:pt x="48" y="1"/>
                      <a:pt x="16" y="17"/>
                      <a:pt x="8" y="45"/>
                    </a:cubicBezTo>
                    <a:cubicBezTo>
                      <a:pt x="1" y="68"/>
                      <a:pt x="13" y="96"/>
                      <a:pt x="32" y="108"/>
                    </a:cubicBezTo>
                    <a:cubicBezTo>
                      <a:pt x="35" y="108"/>
                      <a:pt x="40" y="110"/>
                      <a:pt x="43" y="111"/>
                    </a:cubicBezTo>
                    <a:lnTo>
                      <a:pt x="43" y="111"/>
                    </a:lnTo>
                    <a:cubicBezTo>
                      <a:pt x="44" y="111"/>
                      <a:pt x="44" y="112"/>
                      <a:pt x="44" y="112"/>
                    </a:cubicBezTo>
                    <a:cubicBezTo>
                      <a:pt x="56" y="127"/>
                      <a:pt x="68" y="139"/>
                      <a:pt x="88" y="143"/>
                    </a:cubicBezTo>
                    <a:cubicBezTo>
                      <a:pt x="93" y="145"/>
                      <a:pt x="98" y="145"/>
                      <a:pt x="104" y="145"/>
                    </a:cubicBezTo>
                    <a:cubicBezTo>
                      <a:pt x="116" y="145"/>
                      <a:pt x="128" y="143"/>
                      <a:pt x="139" y="143"/>
                    </a:cubicBezTo>
                    <a:cubicBezTo>
                      <a:pt x="179" y="136"/>
                      <a:pt x="190" y="88"/>
                      <a:pt x="174" y="56"/>
                    </a:cubicBezTo>
                    <a:cubicBezTo>
                      <a:pt x="173" y="55"/>
                      <a:pt x="173" y="55"/>
                      <a:pt x="172" y="54"/>
                    </a:cubicBezTo>
                    <a:lnTo>
                      <a:pt x="172" y="54"/>
                    </a:lnTo>
                    <a:cubicBezTo>
                      <a:pt x="171" y="50"/>
                      <a:pt x="169" y="47"/>
                      <a:pt x="166" y="45"/>
                    </a:cubicBezTo>
                    <a:cubicBezTo>
                      <a:pt x="163" y="32"/>
                      <a:pt x="155" y="21"/>
                      <a:pt x="143" y="17"/>
                    </a:cubicBezTo>
                    <a:cubicBezTo>
                      <a:pt x="127" y="5"/>
                      <a:pt x="108" y="5"/>
                      <a:pt x="88" y="1"/>
                    </a:cubicBezTo>
                    <a:cubicBezTo>
                      <a:pt x="85" y="1"/>
                      <a:pt x="82" y="1"/>
                      <a:pt x="7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3505687" y="2426026"/>
                <a:ext cx="7288" cy="7771"/>
              </a:xfrm>
              <a:custGeom>
                <a:rect b="b" l="l" r="r" t="t"/>
                <a:pathLst>
                  <a:path extrusionOk="0" h="177" w="166">
                    <a:moveTo>
                      <a:pt x="106" y="1"/>
                    </a:moveTo>
                    <a:cubicBezTo>
                      <a:pt x="103" y="1"/>
                      <a:pt x="96" y="1"/>
                      <a:pt x="83" y="2"/>
                    </a:cubicBezTo>
                    <a:cubicBezTo>
                      <a:pt x="67" y="2"/>
                      <a:pt x="51" y="7"/>
                      <a:pt x="40" y="15"/>
                    </a:cubicBezTo>
                    <a:cubicBezTo>
                      <a:pt x="35" y="19"/>
                      <a:pt x="32" y="22"/>
                      <a:pt x="24" y="26"/>
                    </a:cubicBezTo>
                    <a:cubicBezTo>
                      <a:pt x="20" y="31"/>
                      <a:pt x="16" y="38"/>
                      <a:pt x="12" y="42"/>
                    </a:cubicBezTo>
                    <a:cubicBezTo>
                      <a:pt x="4" y="58"/>
                      <a:pt x="4" y="62"/>
                      <a:pt x="0" y="78"/>
                    </a:cubicBezTo>
                    <a:cubicBezTo>
                      <a:pt x="0" y="90"/>
                      <a:pt x="0" y="97"/>
                      <a:pt x="4" y="109"/>
                    </a:cubicBezTo>
                    <a:cubicBezTo>
                      <a:pt x="4" y="117"/>
                      <a:pt x="8" y="126"/>
                      <a:pt x="12" y="129"/>
                    </a:cubicBezTo>
                    <a:lnTo>
                      <a:pt x="12" y="133"/>
                    </a:lnTo>
                    <a:lnTo>
                      <a:pt x="20" y="141"/>
                    </a:lnTo>
                    <a:cubicBezTo>
                      <a:pt x="24" y="153"/>
                      <a:pt x="35" y="161"/>
                      <a:pt x="44" y="168"/>
                    </a:cubicBezTo>
                    <a:cubicBezTo>
                      <a:pt x="55" y="173"/>
                      <a:pt x="71" y="177"/>
                      <a:pt x="83" y="177"/>
                    </a:cubicBezTo>
                    <a:cubicBezTo>
                      <a:pt x="95" y="177"/>
                      <a:pt x="111" y="173"/>
                      <a:pt x="122" y="168"/>
                    </a:cubicBezTo>
                    <a:cubicBezTo>
                      <a:pt x="130" y="161"/>
                      <a:pt x="142" y="153"/>
                      <a:pt x="146" y="141"/>
                    </a:cubicBezTo>
                    <a:cubicBezTo>
                      <a:pt x="150" y="137"/>
                      <a:pt x="150" y="137"/>
                      <a:pt x="154" y="133"/>
                    </a:cubicBezTo>
                    <a:lnTo>
                      <a:pt x="154" y="129"/>
                    </a:lnTo>
                    <a:cubicBezTo>
                      <a:pt x="158" y="126"/>
                      <a:pt x="162" y="117"/>
                      <a:pt x="166" y="109"/>
                    </a:cubicBezTo>
                    <a:lnTo>
                      <a:pt x="166" y="90"/>
                    </a:lnTo>
                    <a:lnTo>
                      <a:pt x="166" y="66"/>
                    </a:lnTo>
                    <a:cubicBezTo>
                      <a:pt x="162" y="62"/>
                      <a:pt x="162" y="58"/>
                      <a:pt x="158" y="55"/>
                    </a:cubicBezTo>
                    <a:cubicBezTo>
                      <a:pt x="158" y="46"/>
                      <a:pt x="154" y="42"/>
                      <a:pt x="150" y="35"/>
                    </a:cubicBezTo>
                    <a:cubicBezTo>
                      <a:pt x="142" y="26"/>
                      <a:pt x="135" y="19"/>
                      <a:pt x="126" y="15"/>
                    </a:cubicBezTo>
                    <a:cubicBezTo>
                      <a:pt x="122" y="11"/>
                      <a:pt x="111" y="7"/>
                      <a:pt x="106" y="7"/>
                    </a:cubicBezTo>
                    <a:cubicBezTo>
                      <a:pt x="98" y="4"/>
                      <a:pt x="114" y="1"/>
                      <a:pt x="10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3535981" y="2542546"/>
                <a:ext cx="7859" cy="7595"/>
              </a:xfrm>
              <a:custGeom>
                <a:rect b="b" l="l" r="r" t="t"/>
                <a:pathLst>
                  <a:path extrusionOk="0" h="173" w="179">
                    <a:moveTo>
                      <a:pt x="99" y="0"/>
                    </a:moveTo>
                    <a:cubicBezTo>
                      <a:pt x="79" y="0"/>
                      <a:pt x="56" y="9"/>
                      <a:pt x="44" y="24"/>
                    </a:cubicBezTo>
                    <a:cubicBezTo>
                      <a:pt x="41" y="29"/>
                      <a:pt x="37" y="33"/>
                      <a:pt x="32" y="36"/>
                    </a:cubicBezTo>
                    <a:lnTo>
                      <a:pt x="28" y="40"/>
                    </a:lnTo>
                    <a:cubicBezTo>
                      <a:pt x="24" y="44"/>
                      <a:pt x="24" y="48"/>
                      <a:pt x="21" y="53"/>
                    </a:cubicBezTo>
                    <a:cubicBezTo>
                      <a:pt x="17" y="56"/>
                      <a:pt x="13" y="64"/>
                      <a:pt x="8" y="68"/>
                    </a:cubicBezTo>
                    <a:cubicBezTo>
                      <a:pt x="8" y="72"/>
                      <a:pt x="8" y="76"/>
                      <a:pt x="5" y="80"/>
                    </a:cubicBezTo>
                    <a:cubicBezTo>
                      <a:pt x="1" y="108"/>
                      <a:pt x="5" y="131"/>
                      <a:pt x="24" y="151"/>
                    </a:cubicBezTo>
                    <a:cubicBezTo>
                      <a:pt x="40" y="167"/>
                      <a:pt x="60" y="172"/>
                      <a:pt x="79" y="172"/>
                    </a:cubicBezTo>
                    <a:cubicBezTo>
                      <a:pt x="85" y="172"/>
                      <a:pt x="90" y="172"/>
                      <a:pt x="95" y="171"/>
                    </a:cubicBezTo>
                    <a:cubicBezTo>
                      <a:pt x="103" y="171"/>
                      <a:pt x="112" y="166"/>
                      <a:pt x="115" y="162"/>
                    </a:cubicBezTo>
                    <a:cubicBezTo>
                      <a:pt x="123" y="159"/>
                      <a:pt x="127" y="155"/>
                      <a:pt x="135" y="151"/>
                    </a:cubicBezTo>
                    <a:cubicBezTo>
                      <a:pt x="135" y="147"/>
                      <a:pt x="139" y="147"/>
                      <a:pt x="139" y="143"/>
                    </a:cubicBezTo>
                    <a:cubicBezTo>
                      <a:pt x="147" y="139"/>
                      <a:pt x="150" y="135"/>
                      <a:pt x="155" y="131"/>
                    </a:cubicBezTo>
                    <a:cubicBezTo>
                      <a:pt x="163" y="127"/>
                      <a:pt x="166" y="115"/>
                      <a:pt x="170" y="108"/>
                    </a:cubicBezTo>
                    <a:cubicBezTo>
                      <a:pt x="174" y="100"/>
                      <a:pt x="179" y="88"/>
                      <a:pt x="179" y="76"/>
                    </a:cubicBezTo>
                    <a:cubicBezTo>
                      <a:pt x="179" y="68"/>
                      <a:pt x="174" y="56"/>
                      <a:pt x="170" y="48"/>
                    </a:cubicBezTo>
                    <a:cubicBezTo>
                      <a:pt x="166" y="36"/>
                      <a:pt x="163" y="29"/>
                      <a:pt x="155" y="24"/>
                    </a:cubicBezTo>
                    <a:cubicBezTo>
                      <a:pt x="139" y="9"/>
                      <a:pt x="119" y="0"/>
                      <a:pt x="99"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3560963" y="2511770"/>
                <a:ext cx="9396" cy="8561"/>
              </a:xfrm>
              <a:custGeom>
                <a:rect b="b" l="l" r="r" t="t"/>
                <a:pathLst>
                  <a:path extrusionOk="0" h="195" w="214">
                    <a:moveTo>
                      <a:pt x="114" y="1"/>
                    </a:moveTo>
                    <a:cubicBezTo>
                      <a:pt x="106" y="1"/>
                      <a:pt x="97" y="2"/>
                      <a:pt x="87" y="3"/>
                    </a:cubicBezTo>
                    <a:cubicBezTo>
                      <a:pt x="83" y="7"/>
                      <a:pt x="75" y="7"/>
                      <a:pt x="67" y="7"/>
                    </a:cubicBezTo>
                    <a:cubicBezTo>
                      <a:pt x="60" y="11"/>
                      <a:pt x="51" y="15"/>
                      <a:pt x="44" y="20"/>
                    </a:cubicBezTo>
                    <a:cubicBezTo>
                      <a:pt x="36" y="23"/>
                      <a:pt x="27" y="31"/>
                      <a:pt x="20" y="43"/>
                    </a:cubicBezTo>
                    <a:cubicBezTo>
                      <a:pt x="16" y="47"/>
                      <a:pt x="12" y="55"/>
                      <a:pt x="8" y="62"/>
                    </a:cubicBezTo>
                    <a:cubicBezTo>
                      <a:pt x="4" y="74"/>
                      <a:pt x="0" y="86"/>
                      <a:pt x="0" y="98"/>
                    </a:cubicBezTo>
                    <a:cubicBezTo>
                      <a:pt x="0" y="106"/>
                      <a:pt x="4" y="114"/>
                      <a:pt x="4" y="122"/>
                    </a:cubicBezTo>
                    <a:cubicBezTo>
                      <a:pt x="8" y="129"/>
                      <a:pt x="8" y="138"/>
                      <a:pt x="12" y="142"/>
                    </a:cubicBezTo>
                    <a:cubicBezTo>
                      <a:pt x="20" y="153"/>
                      <a:pt x="27" y="162"/>
                      <a:pt x="36" y="169"/>
                    </a:cubicBezTo>
                    <a:cubicBezTo>
                      <a:pt x="44" y="177"/>
                      <a:pt x="55" y="181"/>
                      <a:pt x="67" y="185"/>
                    </a:cubicBezTo>
                    <a:cubicBezTo>
                      <a:pt x="75" y="189"/>
                      <a:pt x="83" y="189"/>
                      <a:pt x="87" y="189"/>
                    </a:cubicBezTo>
                    <a:cubicBezTo>
                      <a:pt x="97" y="193"/>
                      <a:pt x="106" y="195"/>
                      <a:pt x="114" y="195"/>
                    </a:cubicBezTo>
                    <a:cubicBezTo>
                      <a:pt x="122" y="195"/>
                      <a:pt x="130" y="193"/>
                      <a:pt x="138" y="189"/>
                    </a:cubicBezTo>
                    <a:cubicBezTo>
                      <a:pt x="158" y="185"/>
                      <a:pt x="170" y="177"/>
                      <a:pt x="182" y="165"/>
                    </a:cubicBezTo>
                    <a:cubicBezTo>
                      <a:pt x="202" y="145"/>
                      <a:pt x="209" y="122"/>
                      <a:pt x="209" y="98"/>
                    </a:cubicBezTo>
                    <a:cubicBezTo>
                      <a:pt x="213" y="82"/>
                      <a:pt x="209" y="71"/>
                      <a:pt x="202" y="58"/>
                    </a:cubicBezTo>
                    <a:cubicBezTo>
                      <a:pt x="197" y="47"/>
                      <a:pt x="193" y="38"/>
                      <a:pt x="182" y="27"/>
                    </a:cubicBezTo>
                    <a:cubicBezTo>
                      <a:pt x="170" y="15"/>
                      <a:pt x="158" y="7"/>
                      <a:pt x="138" y="3"/>
                    </a:cubicBezTo>
                    <a:cubicBezTo>
                      <a:pt x="130" y="2"/>
                      <a:pt x="122" y="1"/>
                      <a:pt x="114"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3458708" y="2501189"/>
                <a:ext cx="7157" cy="8210"/>
              </a:xfrm>
              <a:custGeom>
                <a:rect b="b" l="l" r="r" t="t"/>
                <a:pathLst>
                  <a:path extrusionOk="0" h="187" w="163">
                    <a:moveTo>
                      <a:pt x="21" y="75"/>
                    </a:moveTo>
                    <a:cubicBezTo>
                      <a:pt x="21" y="77"/>
                      <a:pt x="20" y="78"/>
                      <a:pt x="19" y="78"/>
                    </a:cubicBezTo>
                    <a:lnTo>
                      <a:pt x="19" y="78"/>
                    </a:lnTo>
                    <a:cubicBezTo>
                      <a:pt x="19" y="77"/>
                      <a:pt x="20" y="76"/>
                      <a:pt x="21" y="75"/>
                    </a:cubicBezTo>
                    <a:lnTo>
                      <a:pt x="21" y="75"/>
                    </a:lnTo>
                    <a:cubicBezTo>
                      <a:pt x="21" y="75"/>
                      <a:pt x="21" y="75"/>
                      <a:pt x="21" y="75"/>
                    </a:cubicBezTo>
                    <a:close/>
                    <a:moveTo>
                      <a:pt x="15" y="85"/>
                    </a:moveTo>
                    <a:cubicBezTo>
                      <a:pt x="15" y="85"/>
                      <a:pt x="15" y="86"/>
                      <a:pt x="15" y="87"/>
                    </a:cubicBezTo>
                    <a:lnTo>
                      <a:pt x="15" y="87"/>
                    </a:lnTo>
                    <a:cubicBezTo>
                      <a:pt x="15" y="86"/>
                      <a:pt x="15" y="86"/>
                      <a:pt x="15" y="85"/>
                    </a:cubicBezTo>
                    <a:lnTo>
                      <a:pt x="15" y="85"/>
                    </a:lnTo>
                    <a:cubicBezTo>
                      <a:pt x="15" y="85"/>
                      <a:pt x="15" y="85"/>
                      <a:pt x="15" y="85"/>
                    </a:cubicBezTo>
                    <a:close/>
                    <a:moveTo>
                      <a:pt x="15" y="89"/>
                    </a:moveTo>
                    <a:cubicBezTo>
                      <a:pt x="15" y="91"/>
                      <a:pt x="14" y="93"/>
                      <a:pt x="12" y="95"/>
                    </a:cubicBezTo>
                    <a:cubicBezTo>
                      <a:pt x="14" y="93"/>
                      <a:pt x="14" y="91"/>
                      <a:pt x="15" y="89"/>
                    </a:cubicBezTo>
                    <a:close/>
                    <a:moveTo>
                      <a:pt x="15" y="88"/>
                    </a:moveTo>
                    <a:cubicBezTo>
                      <a:pt x="16" y="88"/>
                      <a:pt x="16" y="89"/>
                      <a:pt x="16" y="90"/>
                    </a:cubicBezTo>
                    <a:lnTo>
                      <a:pt x="16" y="99"/>
                    </a:lnTo>
                    <a:cubicBezTo>
                      <a:pt x="16" y="96"/>
                      <a:pt x="16" y="92"/>
                      <a:pt x="15" y="88"/>
                    </a:cubicBezTo>
                    <a:lnTo>
                      <a:pt x="15" y="88"/>
                    </a:lnTo>
                    <a:cubicBezTo>
                      <a:pt x="15" y="88"/>
                      <a:pt x="15" y="88"/>
                      <a:pt x="15" y="88"/>
                    </a:cubicBezTo>
                    <a:close/>
                    <a:moveTo>
                      <a:pt x="83" y="1"/>
                    </a:moveTo>
                    <a:cubicBezTo>
                      <a:pt x="77" y="1"/>
                      <a:pt x="70" y="2"/>
                      <a:pt x="63" y="4"/>
                    </a:cubicBezTo>
                    <a:cubicBezTo>
                      <a:pt x="32" y="14"/>
                      <a:pt x="9" y="44"/>
                      <a:pt x="14" y="79"/>
                    </a:cubicBezTo>
                    <a:lnTo>
                      <a:pt x="14" y="79"/>
                    </a:lnTo>
                    <a:cubicBezTo>
                      <a:pt x="13" y="79"/>
                      <a:pt x="13" y="79"/>
                      <a:pt x="13" y="80"/>
                    </a:cubicBezTo>
                    <a:lnTo>
                      <a:pt x="13" y="80"/>
                    </a:lnTo>
                    <a:cubicBezTo>
                      <a:pt x="13" y="80"/>
                      <a:pt x="12" y="79"/>
                      <a:pt x="12" y="79"/>
                    </a:cubicBezTo>
                    <a:lnTo>
                      <a:pt x="12" y="79"/>
                    </a:lnTo>
                    <a:cubicBezTo>
                      <a:pt x="12" y="79"/>
                      <a:pt x="13" y="80"/>
                      <a:pt x="13" y="80"/>
                    </a:cubicBezTo>
                    <a:lnTo>
                      <a:pt x="13" y="80"/>
                    </a:lnTo>
                    <a:cubicBezTo>
                      <a:pt x="13" y="80"/>
                      <a:pt x="13" y="80"/>
                      <a:pt x="13" y="80"/>
                    </a:cubicBezTo>
                    <a:lnTo>
                      <a:pt x="13" y="80"/>
                    </a:lnTo>
                    <a:cubicBezTo>
                      <a:pt x="14" y="81"/>
                      <a:pt x="14" y="83"/>
                      <a:pt x="15" y="84"/>
                    </a:cubicBezTo>
                    <a:lnTo>
                      <a:pt x="15" y="84"/>
                    </a:lnTo>
                    <a:cubicBezTo>
                      <a:pt x="14" y="84"/>
                      <a:pt x="14" y="84"/>
                      <a:pt x="14" y="84"/>
                    </a:cubicBezTo>
                    <a:lnTo>
                      <a:pt x="14" y="84"/>
                    </a:lnTo>
                    <a:cubicBezTo>
                      <a:pt x="14" y="83"/>
                      <a:pt x="14" y="81"/>
                      <a:pt x="13" y="80"/>
                    </a:cubicBezTo>
                    <a:lnTo>
                      <a:pt x="13" y="80"/>
                    </a:lnTo>
                    <a:cubicBezTo>
                      <a:pt x="6" y="91"/>
                      <a:pt x="1" y="105"/>
                      <a:pt x="1" y="118"/>
                    </a:cubicBezTo>
                    <a:lnTo>
                      <a:pt x="5" y="134"/>
                    </a:lnTo>
                    <a:cubicBezTo>
                      <a:pt x="12" y="153"/>
                      <a:pt x="21" y="170"/>
                      <a:pt x="36" y="177"/>
                    </a:cubicBezTo>
                    <a:cubicBezTo>
                      <a:pt x="48" y="183"/>
                      <a:pt x="61" y="187"/>
                      <a:pt x="75" y="187"/>
                    </a:cubicBezTo>
                    <a:cubicBezTo>
                      <a:pt x="81" y="187"/>
                      <a:pt x="86" y="186"/>
                      <a:pt x="92" y="185"/>
                    </a:cubicBezTo>
                    <a:cubicBezTo>
                      <a:pt x="151" y="173"/>
                      <a:pt x="163" y="102"/>
                      <a:pt x="151" y="51"/>
                    </a:cubicBezTo>
                    <a:cubicBezTo>
                      <a:pt x="141" y="22"/>
                      <a:pt x="113"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3500813" y="2510365"/>
                <a:ext cx="7859" cy="7024"/>
              </a:xfrm>
              <a:custGeom>
                <a:rect b="b" l="l" r="r" t="t"/>
                <a:pathLst>
                  <a:path extrusionOk="0" h="160" w="179">
                    <a:moveTo>
                      <a:pt x="96" y="1"/>
                    </a:moveTo>
                    <a:cubicBezTo>
                      <a:pt x="82" y="1"/>
                      <a:pt x="69" y="4"/>
                      <a:pt x="56" y="12"/>
                    </a:cubicBezTo>
                    <a:cubicBezTo>
                      <a:pt x="48" y="16"/>
                      <a:pt x="36" y="23"/>
                      <a:pt x="28" y="32"/>
                    </a:cubicBezTo>
                    <a:cubicBezTo>
                      <a:pt x="13" y="39"/>
                      <a:pt x="0" y="59"/>
                      <a:pt x="0" y="79"/>
                    </a:cubicBezTo>
                    <a:cubicBezTo>
                      <a:pt x="4" y="99"/>
                      <a:pt x="9" y="114"/>
                      <a:pt x="20" y="126"/>
                    </a:cubicBezTo>
                    <a:cubicBezTo>
                      <a:pt x="33" y="134"/>
                      <a:pt x="44" y="141"/>
                      <a:pt x="56" y="150"/>
                    </a:cubicBezTo>
                    <a:cubicBezTo>
                      <a:pt x="68" y="156"/>
                      <a:pt x="81" y="159"/>
                      <a:pt x="94" y="159"/>
                    </a:cubicBezTo>
                    <a:cubicBezTo>
                      <a:pt x="137" y="159"/>
                      <a:pt x="178" y="127"/>
                      <a:pt x="178" y="79"/>
                    </a:cubicBezTo>
                    <a:cubicBezTo>
                      <a:pt x="178" y="34"/>
                      <a:pt x="138" y="1"/>
                      <a:pt x="96"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3477939" y="2536312"/>
                <a:ext cx="5093" cy="5663"/>
              </a:xfrm>
              <a:custGeom>
                <a:rect b="b" l="l" r="r" t="t"/>
                <a:pathLst>
                  <a:path extrusionOk="0" h="129" w="116">
                    <a:moveTo>
                      <a:pt x="60" y="0"/>
                    </a:moveTo>
                    <a:cubicBezTo>
                      <a:pt x="48" y="0"/>
                      <a:pt x="40" y="5"/>
                      <a:pt x="33" y="9"/>
                    </a:cubicBezTo>
                    <a:cubicBezTo>
                      <a:pt x="24" y="13"/>
                      <a:pt x="13" y="24"/>
                      <a:pt x="13" y="36"/>
                    </a:cubicBezTo>
                    <a:cubicBezTo>
                      <a:pt x="12" y="38"/>
                      <a:pt x="11" y="39"/>
                      <a:pt x="10" y="41"/>
                    </a:cubicBezTo>
                    <a:lnTo>
                      <a:pt x="10" y="41"/>
                    </a:lnTo>
                    <a:cubicBezTo>
                      <a:pt x="10" y="42"/>
                      <a:pt x="9" y="43"/>
                      <a:pt x="9" y="44"/>
                    </a:cubicBezTo>
                    <a:cubicBezTo>
                      <a:pt x="9" y="48"/>
                      <a:pt x="4" y="52"/>
                      <a:pt x="4" y="56"/>
                    </a:cubicBezTo>
                    <a:cubicBezTo>
                      <a:pt x="0" y="64"/>
                      <a:pt x="0" y="71"/>
                      <a:pt x="0" y="80"/>
                    </a:cubicBezTo>
                    <a:cubicBezTo>
                      <a:pt x="0" y="88"/>
                      <a:pt x="4" y="95"/>
                      <a:pt x="9" y="100"/>
                    </a:cubicBezTo>
                    <a:cubicBezTo>
                      <a:pt x="13" y="104"/>
                      <a:pt x="17" y="107"/>
                      <a:pt x="17" y="111"/>
                    </a:cubicBezTo>
                    <a:cubicBezTo>
                      <a:pt x="26" y="121"/>
                      <a:pt x="39" y="128"/>
                      <a:pt x="52" y="128"/>
                    </a:cubicBezTo>
                    <a:cubicBezTo>
                      <a:pt x="55" y="128"/>
                      <a:pt x="57" y="128"/>
                      <a:pt x="60" y="127"/>
                    </a:cubicBezTo>
                    <a:cubicBezTo>
                      <a:pt x="72" y="127"/>
                      <a:pt x="84" y="124"/>
                      <a:pt x="91" y="115"/>
                    </a:cubicBezTo>
                    <a:cubicBezTo>
                      <a:pt x="104" y="107"/>
                      <a:pt x="108" y="100"/>
                      <a:pt x="111" y="88"/>
                    </a:cubicBezTo>
                    <a:cubicBezTo>
                      <a:pt x="115" y="80"/>
                      <a:pt x="115" y="71"/>
                      <a:pt x="115" y="64"/>
                    </a:cubicBezTo>
                    <a:cubicBezTo>
                      <a:pt x="115" y="56"/>
                      <a:pt x="111" y="48"/>
                      <a:pt x="108" y="44"/>
                    </a:cubicBezTo>
                    <a:cubicBezTo>
                      <a:pt x="107" y="43"/>
                      <a:pt x="107" y="42"/>
                      <a:pt x="106" y="40"/>
                    </a:cubicBezTo>
                    <a:lnTo>
                      <a:pt x="106" y="40"/>
                    </a:lnTo>
                    <a:cubicBezTo>
                      <a:pt x="106" y="39"/>
                      <a:pt x="105" y="39"/>
                      <a:pt x="105" y="38"/>
                    </a:cubicBezTo>
                    <a:lnTo>
                      <a:pt x="105" y="38"/>
                    </a:lnTo>
                    <a:cubicBezTo>
                      <a:pt x="104" y="37"/>
                      <a:pt x="104" y="36"/>
                      <a:pt x="104" y="36"/>
                    </a:cubicBezTo>
                    <a:lnTo>
                      <a:pt x="104" y="36"/>
                    </a:lnTo>
                    <a:cubicBezTo>
                      <a:pt x="104" y="32"/>
                      <a:pt x="104" y="29"/>
                      <a:pt x="99" y="24"/>
                    </a:cubicBezTo>
                    <a:lnTo>
                      <a:pt x="88" y="13"/>
                    </a:lnTo>
                    <a:cubicBezTo>
                      <a:pt x="80" y="5"/>
                      <a:pt x="68"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3506170" y="2532097"/>
                <a:ext cx="4917" cy="4785"/>
              </a:xfrm>
              <a:custGeom>
                <a:rect b="b" l="l" r="r" t="t"/>
                <a:pathLst>
                  <a:path extrusionOk="0" h="109" w="112">
                    <a:moveTo>
                      <a:pt x="47" y="0"/>
                    </a:moveTo>
                    <a:cubicBezTo>
                      <a:pt x="44" y="0"/>
                      <a:pt x="40" y="1"/>
                      <a:pt x="37" y="2"/>
                    </a:cubicBezTo>
                    <a:cubicBezTo>
                      <a:pt x="24" y="6"/>
                      <a:pt x="13" y="14"/>
                      <a:pt x="9" y="25"/>
                    </a:cubicBezTo>
                    <a:cubicBezTo>
                      <a:pt x="1" y="38"/>
                      <a:pt x="1" y="58"/>
                      <a:pt x="9" y="69"/>
                    </a:cubicBezTo>
                    <a:cubicBezTo>
                      <a:pt x="13" y="77"/>
                      <a:pt x="13" y="81"/>
                      <a:pt x="17" y="89"/>
                    </a:cubicBezTo>
                    <a:cubicBezTo>
                      <a:pt x="24" y="101"/>
                      <a:pt x="40" y="109"/>
                      <a:pt x="53" y="109"/>
                    </a:cubicBezTo>
                    <a:lnTo>
                      <a:pt x="72" y="109"/>
                    </a:lnTo>
                    <a:cubicBezTo>
                      <a:pt x="88" y="109"/>
                      <a:pt x="104" y="96"/>
                      <a:pt x="108" y="81"/>
                    </a:cubicBezTo>
                    <a:cubicBezTo>
                      <a:pt x="111" y="67"/>
                      <a:pt x="105" y="52"/>
                      <a:pt x="95" y="44"/>
                    </a:cubicBezTo>
                    <a:lnTo>
                      <a:pt x="95" y="44"/>
                    </a:lnTo>
                    <a:cubicBezTo>
                      <a:pt x="92" y="19"/>
                      <a:pt x="70" y="0"/>
                      <a:pt x="4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3531854" y="2586757"/>
                <a:ext cx="7113" cy="5971"/>
              </a:xfrm>
              <a:custGeom>
                <a:rect b="b" l="l" r="r" t="t"/>
                <a:pathLst>
                  <a:path extrusionOk="0" h="136" w="162">
                    <a:moveTo>
                      <a:pt x="71" y="0"/>
                    </a:moveTo>
                    <a:cubicBezTo>
                      <a:pt x="47" y="0"/>
                      <a:pt x="24" y="16"/>
                      <a:pt x="12" y="35"/>
                    </a:cubicBezTo>
                    <a:cubicBezTo>
                      <a:pt x="0" y="55"/>
                      <a:pt x="0" y="83"/>
                      <a:pt x="12" y="103"/>
                    </a:cubicBezTo>
                    <a:cubicBezTo>
                      <a:pt x="26" y="124"/>
                      <a:pt x="49" y="135"/>
                      <a:pt x="71" y="135"/>
                    </a:cubicBezTo>
                    <a:cubicBezTo>
                      <a:pt x="94" y="135"/>
                      <a:pt x="117" y="124"/>
                      <a:pt x="131" y="103"/>
                    </a:cubicBezTo>
                    <a:cubicBezTo>
                      <a:pt x="138" y="91"/>
                      <a:pt x="146" y="75"/>
                      <a:pt x="154" y="64"/>
                    </a:cubicBezTo>
                    <a:cubicBezTo>
                      <a:pt x="162" y="51"/>
                      <a:pt x="162" y="35"/>
                      <a:pt x="154" y="24"/>
                    </a:cubicBezTo>
                    <a:cubicBezTo>
                      <a:pt x="146" y="12"/>
                      <a:pt x="135" y="8"/>
                      <a:pt x="118" y="4"/>
                    </a:cubicBezTo>
                    <a:cubicBezTo>
                      <a:pt x="102" y="4"/>
                      <a:pt x="87" y="4"/>
                      <a:pt x="7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3553675" y="2553566"/>
                <a:ext cx="6981" cy="6278"/>
              </a:xfrm>
              <a:custGeom>
                <a:rect b="b" l="l" r="r" t="t"/>
                <a:pathLst>
                  <a:path extrusionOk="0" h="143" w="159">
                    <a:moveTo>
                      <a:pt x="108" y="0"/>
                    </a:moveTo>
                    <a:cubicBezTo>
                      <a:pt x="101" y="0"/>
                      <a:pt x="94" y="2"/>
                      <a:pt x="87" y="6"/>
                    </a:cubicBezTo>
                    <a:cubicBezTo>
                      <a:pt x="48" y="38"/>
                      <a:pt x="0" y="70"/>
                      <a:pt x="13" y="125"/>
                    </a:cubicBezTo>
                    <a:cubicBezTo>
                      <a:pt x="14" y="136"/>
                      <a:pt x="25" y="142"/>
                      <a:pt x="36" y="142"/>
                    </a:cubicBezTo>
                    <a:cubicBezTo>
                      <a:pt x="47" y="142"/>
                      <a:pt x="58" y="136"/>
                      <a:pt x="60" y="125"/>
                    </a:cubicBezTo>
                    <a:cubicBezTo>
                      <a:pt x="60" y="121"/>
                      <a:pt x="64" y="113"/>
                      <a:pt x="68" y="109"/>
                    </a:cubicBezTo>
                    <a:cubicBezTo>
                      <a:pt x="68" y="109"/>
                      <a:pt x="68" y="105"/>
                      <a:pt x="71" y="105"/>
                    </a:cubicBezTo>
                    <a:cubicBezTo>
                      <a:pt x="75" y="105"/>
                      <a:pt x="79" y="101"/>
                      <a:pt x="79" y="101"/>
                    </a:cubicBezTo>
                    <a:cubicBezTo>
                      <a:pt x="75" y="101"/>
                      <a:pt x="84" y="97"/>
                      <a:pt x="87" y="97"/>
                    </a:cubicBezTo>
                    <a:cubicBezTo>
                      <a:pt x="91" y="97"/>
                      <a:pt x="95" y="97"/>
                      <a:pt x="99" y="93"/>
                    </a:cubicBezTo>
                    <a:cubicBezTo>
                      <a:pt x="107" y="93"/>
                      <a:pt x="115" y="90"/>
                      <a:pt x="122" y="90"/>
                    </a:cubicBezTo>
                    <a:cubicBezTo>
                      <a:pt x="146" y="81"/>
                      <a:pt x="158" y="54"/>
                      <a:pt x="150" y="30"/>
                    </a:cubicBezTo>
                    <a:cubicBezTo>
                      <a:pt x="144" y="13"/>
                      <a:pt x="127" y="0"/>
                      <a:pt x="10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3500638" y="2636631"/>
                <a:ext cx="6630" cy="6629"/>
              </a:xfrm>
              <a:custGeom>
                <a:rect b="b" l="l" r="r" t="t"/>
                <a:pathLst>
                  <a:path extrusionOk="0" h="151" w="151">
                    <a:moveTo>
                      <a:pt x="75" y="1"/>
                    </a:moveTo>
                    <a:cubicBezTo>
                      <a:pt x="68" y="1"/>
                      <a:pt x="64" y="5"/>
                      <a:pt x="56" y="5"/>
                    </a:cubicBezTo>
                    <a:cubicBezTo>
                      <a:pt x="48" y="5"/>
                      <a:pt x="40" y="5"/>
                      <a:pt x="37" y="8"/>
                    </a:cubicBezTo>
                    <a:cubicBezTo>
                      <a:pt x="28" y="8"/>
                      <a:pt x="24" y="12"/>
                      <a:pt x="21" y="21"/>
                    </a:cubicBezTo>
                    <a:cubicBezTo>
                      <a:pt x="17" y="21"/>
                      <a:pt x="13" y="25"/>
                      <a:pt x="13" y="28"/>
                    </a:cubicBezTo>
                    <a:cubicBezTo>
                      <a:pt x="4" y="36"/>
                      <a:pt x="4" y="44"/>
                      <a:pt x="4" y="56"/>
                    </a:cubicBezTo>
                    <a:cubicBezTo>
                      <a:pt x="4" y="64"/>
                      <a:pt x="1" y="68"/>
                      <a:pt x="1" y="76"/>
                    </a:cubicBezTo>
                    <a:cubicBezTo>
                      <a:pt x="1" y="83"/>
                      <a:pt x="4" y="92"/>
                      <a:pt x="4" y="96"/>
                    </a:cubicBezTo>
                    <a:cubicBezTo>
                      <a:pt x="8" y="103"/>
                      <a:pt x="8" y="107"/>
                      <a:pt x="13" y="115"/>
                    </a:cubicBezTo>
                    <a:cubicBezTo>
                      <a:pt x="17" y="123"/>
                      <a:pt x="24" y="131"/>
                      <a:pt x="32" y="135"/>
                    </a:cubicBezTo>
                    <a:cubicBezTo>
                      <a:pt x="37" y="139"/>
                      <a:pt x="40" y="143"/>
                      <a:pt x="48" y="147"/>
                    </a:cubicBezTo>
                    <a:cubicBezTo>
                      <a:pt x="52" y="147"/>
                      <a:pt x="60" y="151"/>
                      <a:pt x="68" y="151"/>
                    </a:cubicBezTo>
                    <a:lnTo>
                      <a:pt x="88" y="151"/>
                    </a:lnTo>
                    <a:cubicBezTo>
                      <a:pt x="92" y="151"/>
                      <a:pt x="99" y="147"/>
                      <a:pt x="108" y="147"/>
                    </a:cubicBezTo>
                    <a:cubicBezTo>
                      <a:pt x="115" y="143"/>
                      <a:pt x="123" y="135"/>
                      <a:pt x="131" y="131"/>
                    </a:cubicBezTo>
                    <a:cubicBezTo>
                      <a:pt x="135" y="123"/>
                      <a:pt x="139" y="119"/>
                      <a:pt x="143" y="115"/>
                    </a:cubicBezTo>
                    <a:cubicBezTo>
                      <a:pt x="143" y="107"/>
                      <a:pt x="147" y="103"/>
                      <a:pt x="150" y="96"/>
                    </a:cubicBezTo>
                    <a:lnTo>
                      <a:pt x="150" y="76"/>
                    </a:lnTo>
                    <a:lnTo>
                      <a:pt x="150" y="56"/>
                    </a:lnTo>
                    <a:cubicBezTo>
                      <a:pt x="147" y="52"/>
                      <a:pt x="143" y="44"/>
                      <a:pt x="143" y="41"/>
                    </a:cubicBezTo>
                    <a:cubicBezTo>
                      <a:pt x="135" y="28"/>
                      <a:pt x="131" y="25"/>
                      <a:pt x="123" y="17"/>
                    </a:cubicBezTo>
                    <a:cubicBezTo>
                      <a:pt x="119" y="12"/>
                      <a:pt x="111" y="8"/>
                      <a:pt x="108" y="8"/>
                    </a:cubicBezTo>
                    <a:cubicBezTo>
                      <a:pt x="95" y="5"/>
                      <a:pt x="88" y="1"/>
                      <a:pt x="75"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3444835" y="2624689"/>
                <a:ext cx="8561" cy="7156"/>
              </a:xfrm>
              <a:custGeom>
                <a:rect b="b" l="l" r="r" t="t"/>
                <a:pathLst>
                  <a:path extrusionOk="0" h="163" w="195">
                    <a:moveTo>
                      <a:pt x="80" y="0"/>
                    </a:moveTo>
                    <a:cubicBezTo>
                      <a:pt x="68" y="0"/>
                      <a:pt x="53" y="0"/>
                      <a:pt x="40" y="9"/>
                    </a:cubicBezTo>
                    <a:cubicBezTo>
                      <a:pt x="17" y="24"/>
                      <a:pt x="1" y="52"/>
                      <a:pt x="1" y="80"/>
                    </a:cubicBezTo>
                    <a:cubicBezTo>
                      <a:pt x="1" y="111"/>
                      <a:pt x="17" y="138"/>
                      <a:pt x="40" y="151"/>
                    </a:cubicBezTo>
                    <a:cubicBezTo>
                      <a:pt x="53" y="158"/>
                      <a:pt x="68" y="162"/>
                      <a:pt x="80" y="162"/>
                    </a:cubicBezTo>
                    <a:cubicBezTo>
                      <a:pt x="95" y="162"/>
                      <a:pt x="111" y="158"/>
                      <a:pt x="124" y="151"/>
                    </a:cubicBezTo>
                    <a:cubicBezTo>
                      <a:pt x="139" y="142"/>
                      <a:pt x="155" y="138"/>
                      <a:pt x="166" y="127"/>
                    </a:cubicBezTo>
                    <a:cubicBezTo>
                      <a:pt x="195" y="103"/>
                      <a:pt x="195" y="56"/>
                      <a:pt x="166" y="36"/>
                    </a:cubicBezTo>
                    <a:cubicBezTo>
                      <a:pt x="159" y="29"/>
                      <a:pt x="151" y="24"/>
                      <a:pt x="139" y="16"/>
                    </a:cubicBezTo>
                    <a:cubicBezTo>
                      <a:pt x="135" y="16"/>
                      <a:pt x="127" y="12"/>
                      <a:pt x="124" y="9"/>
                    </a:cubicBezTo>
                    <a:cubicBezTo>
                      <a:pt x="111" y="0"/>
                      <a:pt x="95" y="0"/>
                      <a:pt x="8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3502965" y="2648968"/>
                <a:ext cx="6761" cy="6893"/>
              </a:xfrm>
              <a:custGeom>
                <a:rect b="b" l="l" r="r" t="t"/>
                <a:pathLst>
                  <a:path extrusionOk="0" h="157" w="154">
                    <a:moveTo>
                      <a:pt x="98" y="1"/>
                    </a:moveTo>
                    <a:cubicBezTo>
                      <a:pt x="83" y="1"/>
                      <a:pt x="67" y="8"/>
                      <a:pt x="60" y="22"/>
                    </a:cubicBezTo>
                    <a:lnTo>
                      <a:pt x="60" y="22"/>
                    </a:lnTo>
                    <a:cubicBezTo>
                      <a:pt x="26" y="27"/>
                      <a:pt x="1" y="58"/>
                      <a:pt x="7" y="95"/>
                    </a:cubicBezTo>
                    <a:cubicBezTo>
                      <a:pt x="7" y="119"/>
                      <a:pt x="19" y="134"/>
                      <a:pt x="39" y="146"/>
                    </a:cubicBezTo>
                    <a:cubicBezTo>
                      <a:pt x="49" y="152"/>
                      <a:pt x="62" y="156"/>
                      <a:pt x="75" y="156"/>
                    </a:cubicBezTo>
                    <a:cubicBezTo>
                      <a:pt x="86" y="156"/>
                      <a:pt x="97" y="153"/>
                      <a:pt x="106" y="146"/>
                    </a:cubicBezTo>
                    <a:cubicBezTo>
                      <a:pt x="113" y="139"/>
                      <a:pt x="126" y="134"/>
                      <a:pt x="133" y="126"/>
                    </a:cubicBezTo>
                    <a:cubicBezTo>
                      <a:pt x="149" y="110"/>
                      <a:pt x="153" y="86"/>
                      <a:pt x="149" y="67"/>
                    </a:cubicBezTo>
                    <a:cubicBezTo>
                      <a:pt x="145" y="48"/>
                      <a:pt x="137" y="28"/>
                      <a:pt x="126" y="12"/>
                    </a:cubicBezTo>
                    <a:cubicBezTo>
                      <a:pt x="118" y="4"/>
                      <a:pt x="108" y="1"/>
                      <a:pt x="9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3536859" y="2621792"/>
                <a:ext cx="7157" cy="6805"/>
              </a:xfrm>
              <a:custGeom>
                <a:rect b="b" l="l" r="r" t="t"/>
                <a:pathLst>
                  <a:path extrusionOk="0" h="155" w="163">
                    <a:moveTo>
                      <a:pt x="130" y="92"/>
                    </a:moveTo>
                    <a:lnTo>
                      <a:pt x="130" y="92"/>
                    </a:lnTo>
                    <a:cubicBezTo>
                      <a:pt x="130" y="92"/>
                      <a:pt x="127" y="96"/>
                      <a:pt x="126" y="98"/>
                    </a:cubicBezTo>
                    <a:lnTo>
                      <a:pt x="126" y="98"/>
                    </a:lnTo>
                    <a:cubicBezTo>
                      <a:pt x="127" y="97"/>
                      <a:pt x="127" y="96"/>
                      <a:pt x="127" y="95"/>
                    </a:cubicBezTo>
                    <a:cubicBezTo>
                      <a:pt x="128" y="93"/>
                      <a:pt x="129" y="92"/>
                      <a:pt x="130" y="92"/>
                    </a:cubicBezTo>
                    <a:close/>
                    <a:moveTo>
                      <a:pt x="104" y="0"/>
                    </a:moveTo>
                    <a:cubicBezTo>
                      <a:pt x="87" y="0"/>
                      <a:pt x="69" y="9"/>
                      <a:pt x="59" y="23"/>
                    </a:cubicBezTo>
                    <a:cubicBezTo>
                      <a:pt x="48" y="39"/>
                      <a:pt x="44" y="59"/>
                      <a:pt x="36" y="78"/>
                    </a:cubicBezTo>
                    <a:cubicBezTo>
                      <a:pt x="35" y="81"/>
                      <a:pt x="35" y="81"/>
                      <a:pt x="35" y="81"/>
                    </a:cubicBezTo>
                    <a:cubicBezTo>
                      <a:pt x="35" y="81"/>
                      <a:pt x="37" y="79"/>
                      <a:pt x="37" y="79"/>
                    </a:cubicBezTo>
                    <a:lnTo>
                      <a:pt x="37" y="79"/>
                    </a:lnTo>
                    <a:cubicBezTo>
                      <a:pt x="37" y="79"/>
                      <a:pt x="37" y="80"/>
                      <a:pt x="36" y="82"/>
                    </a:cubicBezTo>
                    <a:cubicBezTo>
                      <a:pt x="36" y="84"/>
                      <a:pt x="35" y="85"/>
                      <a:pt x="33" y="86"/>
                    </a:cubicBezTo>
                    <a:lnTo>
                      <a:pt x="33" y="86"/>
                    </a:lnTo>
                    <a:cubicBezTo>
                      <a:pt x="33" y="85"/>
                      <a:pt x="33" y="85"/>
                      <a:pt x="33" y="85"/>
                    </a:cubicBezTo>
                    <a:lnTo>
                      <a:pt x="33" y="85"/>
                    </a:lnTo>
                    <a:cubicBezTo>
                      <a:pt x="33" y="85"/>
                      <a:pt x="32" y="85"/>
                      <a:pt x="32" y="86"/>
                    </a:cubicBezTo>
                    <a:cubicBezTo>
                      <a:pt x="32" y="86"/>
                      <a:pt x="29" y="90"/>
                      <a:pt x="28" y="93"/>
                    </a:cubicBezTo>
                    <a:lnTo>
                      <a:pt x="28" y="93"/>
                    </a:lnTo>
                    <a:cubicBezTo>
                      <a:pt x="27" y="93"/>
                      <a:pt x="27" y="94"/>
                      <a:pt x="27" y="94"/>
                    </a:cubicBezTo>
                    <a:lnTo>
                      <a:pt x="27" y="94"/>
                    </a:lnTo>
                    <a:cubicBezTo>
                      <a:pt x="27" y="94"/>
                      <a:pt x="27" y="94"/>
                      <a:pt x="27" y="95"/>
                    </a:cubicBezTo>
                    <a:lnTo>
                      <a:pt x="24" y="95"/>
                    </a:lnTo>
                    <a:cubicBezTo>
                      <a:pt x="12" y="98"/>
                      <a:pt x="1" y="110"/>
                      <a:pt x="1" y="122"/>
                    </a:cubicBezTo>
                    <a:cubicBezTo>
                      <a:pt x="1" y="137"/>
                      <a:pt x="12" y="146"/>
                      <a:pt x="24" y="149"/>
                    </a:cubicBezTo>
                    <a:cubicBezTo>
                      <a:pt x="33" y="153"/>
                      <a:pt x="41" y="155"/>
                      <a:pt x="49" y="155"/>
                    </a:cubicBezTo>
                    <a:cubicBezTo>
                      <a:pt x="68" y="155"/>
                      <a:pt x="85" y="146"/>
                      <a:pt x="99" y="130"/>
                    </a:cubicBezTo>
                    <a:cubicBezTo>
                      <a:pt x="111" y="122"/>
                      <a:pt x="115" y="113"/>
                      <a:pt x="123" y="102"/>
                    </a:cubicBezTo>
                    <a:cubicBezTo>
                      <a:pt x="124" y="100"/>
                      <a:pt x="125" y="100"/>
                      <a:pt x="126" y="99"/>
                    </a:cubicBezTo>
                    <a:lnTo>
                      <a:pt x="126" y="99"/>
                    </a:lnTo>
                    <a:cubicBezTo>
                      <a:pt x="126" y="99"/>
                      <a:pt x="126" y="99"/>
                      <a:pt x="126" y="99"/>
                    </a:cubicBezTo>
                    <a:cubicBezTo>
                      <a:pt x="126" y="99"/>
                      <a:pt x="126" y="99"/>
                      <a:pt x="127" y="98"/>
                    </a:cubicBezTo>
                    <a:cubicBezTo>
                      <a:pt x="130" y="95"/>
                      <a:pt x="135" y="90"/>
                      <a:pt x="139" y="86"/>
                    </a:cubicBezTo>
                    <a:cubicBezTo>
                      <a:pt x="163" y="66"/>
                      <a:pt x="154" y="27"/>
                      <a:pt x="135" y="11"/>
                    </a:cubicBezTo>
                    <a:cubicBezTo>
                      <a:pt x="126" y="4"/>
                      <a:pt x="115" y="0"/>
                      <a:pt x="104"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3524873" y="2675969"/>
                <a:ext cx="7508" cy="4917"/>
              </a:xfrm>
              <a:custGeom>
                <a:rect b="b" l="l" r="r" t="t"/>
                <a:pathLst>
                  <a:path extrusionOk="0" h="112" w="171">
                    <a:moveTo>
                      <a:pt x="38" y="1"/>
                    </a:moveTo>
                    <a:cubicBezTo>
                      <a:pt x="29" y="1"/>
                      <a:pt x="20" y="4"/>
                      <a:pt x="13" y="8"/>
                    </a:cubicBezTo>
                    <a:cubicBezTo>
                      <a:pt x="1" y="21"/>
                      <a:pt x="1" y="36"/>
                      <a:pt x="9" y="48"/>
                    </a:cubicBezTo>
                    <a:cubicBezTo>
                      <a:pt x="29" y="92"/>
                      <a:pt x="64" y="107"/>
                      <a:pt x="108" y="111"/>
                    </a:cubicBezTo>
                    <a:cubicBezTo>
                      <a:pt x="111" y="111"/>
                      <a:pt x="114" y="112"/>
                      <a:pt x="117" y="112"/>
                    </a:cubicBezTo>
                    <a:cubicBezTo>
                      <a:pt x="151" y="112"/>
                      <a:pt x="171" y="69"/>
                      <a:pt x="163" y="40"/>
                    </a:cubicBezTo>
                    <a:cubicBezTo>
                      <a:pt x="155" y="15"/>
                      <a:pt x="132" y="1"/>
                      <a:pt x="109" y="1"/>
                    </a:cubicBezTo>
                    <a:cubicBezTo>
                      <a:pt x="99" y="1"/>
                      <a:pt x="90" y="4"/>
                      <a:pt x="80" y="8"/>
                    </a:cubicBezTo>
                    <a:cubicBezTo>
                      <a:pt x="80" y="8"/>
                      <a:pt x="77" y="8"/>
                      <a:pt x="72" y="12"/>
                    </a:cubicBezTo>
                    <a:lnTo>
                      <a:pt x="61" y="12"/>
                    </a:lnTo>
                    <a:cubicBezTo>
                      <a:pt x="57" y="8"/>
                      <a:pt x="57" y="8"/>
                      <a:pt x="53" y="5"/>
                    </a:cubicBezTo>
                    <a:cubicBezTo>
                      <a:pt x="48" y="2"/>
                      <a:pt x="43" y="1"/>
                      <a:pt x="3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3475700" y="2650154"/>
                <a:ext cx="5225" cy="5971"/>
              </a:xfrm>
              <a:custGeom>
                <a:rect b="b" l="l" r="r" t="t"/>
                <a:pathLst>
                  <a:path extrusionOk="0" h="136" w="119">
                    <a:moveTo>
                      <a:pt x="60" y="1"/>
                    </a:moveTo>
                    <a:cubicBezTo>
                      <a:pt x="40" y="1"/>
                      <a:pt x="20" y="12"/>
                      <a:pt x="8" y="28"/>
                    </a:cubicBezTo>
                    <a:cubicBezTo>
                      <a:pt x="4" y="40"/>
                      <a:pt x="0" y="48"/>
                      <a:pt x="0" y="59"/>
                    </a:cubicBezTo>
                    <a:cubicBezTo>
                      <a:pt x="0" y="72"/>
                      <a:pt x="4" y="83"/>
                      <a:pt x="8" y="92"/>
                    </a:cubicBezTo>
                    <a:cubicBezTo>
                      <a:pt x="13" y="99"/>
                      <a:pt x="13" y="103"/>
                      <a:pt x="16" y="112"/>
                    </a:cubicBezTo>
                    <a:cubicBezTo>
                      <a:pt x="20" y="119"/>
                      <a:pt x="28" y="123"/>
                      <a:pt x="36" y="127"/>
                    </a:cubicBezTo>
                    <a:cubicBezTo>
                      <a:pt x="44" y="135"/>
                      <a:pt x="51" y="135"/>
                      <a:pt x="60" y="135"/>
                    </a:cubicBezTo>
                    <a:cubicBezTo>
                      <a:pt x="71" y="135"/>
                      <a:pt x="79" y="135"/>
                      <a:pt x="87" y="127"/>
                    </a:cubicBezTo>
                    <a:cubicBezTo>
                      <a:pt x="95" y="123"/>
                      <a:pt x="99" y="119"/>
                      <a:pt x="103" y="112"/>
                    </a:cubicBezTo>
                    <a:cubicBezTo>
                      <a:pt x="107" y="103"/>
                      <a:pt x="111" y="99"/>
                      <a:pt x="111" y="92"/>
                    </a:cubicBezTo>
                    <a:cubicBezTo>
                      <a:pt x="119" y="83"/>
                      <a:pt x="119" y="72"/>
                      <a:pt x="119" y="59"/>
                    </a:cubicBezTo>
                    <a:cubicBezTo>
                      <a:pt x="119" y="48"/>
                      <a:pt x="119" y="40"/>
                      <a:pt x="111" y="28"/>
                    </a:cubicBezTo>
                    <a:cubicBezTo>
                      <a:pt x="103" y="12"/>
                      <a:pt x="84" y="1"/>
                      <a:pt x="6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3467358" y="2630134"/>
                <a:ext cx="5269" cy="5576"/>
              </a:xfrm>
              <a:custGeom>
                <a:rect b="b" l="l" r="r" t="t"/>
                <a:pathLst>
                  <a:path extrusionOk="0" h="127" w="120">
                    <a:moveTo>
                      <a:pt x="58" y="0"/>
                    </a:moveTo>
                    <a:cubicBezTo>
                      <a:pt x="33" y="0"/>
                      <a:pt x="11" y="15"/>
                      <a:pt x="5" y="38"/>
                    </a:cubicBezTo>
                    <a:cubicBezTo>
                      <a:pt x="1" y="54"/>
                      <a:pt x="5" y="71"/>
                      <a:pt x="14" y="85"/>
                    </a:cubicBezTo>
                    <a:lnTo>
                      <a:pt x="14" y="85"/>
                    </a:lnTo>
                    <a:cubicBezTo>
                      <a:pt x="14" y="85"/>
                      <a:pt x="13" y="85"/>
                      <a:pt x="13" y="85"/>
                    </a:cubicBezTo>
                    <a:cubicBezTo>
                      <a:pt x="8" y="94"/>
                      <a:pt x="5" y="105"/>
                      <a:pt x="8" y="113"/>
                    </a:cubicBezTo>
                    <a:cubicBezTo>
                      <a:pt x="15" y="122"/>
                      <a:pt x="23" y="127"/>
                      <a:pt x="30" y="127"/>
                    </a:cubicBezTo>
                    <a:cubicBezTo>
                      <a:pt x="33" y="127"/>
                      <a:pt x="35" y="126"/>
                      <a:pt x="37" y="125"/>
                    </a:cubicBezTo>
                    <a:cubicBezTo>
                      <a:pt x="53" y="119"/>
                      <a:pt x="69" y="112"/>
                      <a:pt x="84" y="103"/>
                    </a:cubicBezTo>
                    <a:lnTo>
                      <a:pt x="84" y="103"/>
                    </a:lnTo>
                    <a:cubicBezTo>
                      <a:pt x="99" y="99"/>
                      <a:pt x="113" y="88"/>
                      <a:pt x="116" y="70"/>
                    </a:cubicBezTo>
                    <a:cubicBezTo>
                      <a:pt x="119" y="50"/>
                      <a:pt x="112" y="27"/>
                      <a:pt x="92" y="14"/>
                    </a:cubicBezTo>
                    <a:cubicBezTo>
                      <a:pt x="88" y="14"/>
                      <a:pt x="88" y="11"/>
                      <a:pt x="84" y="7"/>
                    </a:cubicBezTo>
                    <a:cubicBezTo>
                      <a:pt x="76" y="2"/>
                      <a:pt x="66" y="0"/>
                      <a:pt x="5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3419062" y="2655685"/>
                <a:ext cx="7464" cy="7683"/>
              </a:xfrm>
              <a:custGeom>
                <a:rect b="b" l="l" r="r" t="t"/>
                <a:pathLst>
                  <a:path extrusionOk="0" h="175" w="170">
                    <a:moveTo>
                      <a:pt x="83" y="1"/>
                    </a:moveTo>
                    <a:cubicBezTo>
                      <a:pt x="63" y="1"/>
                      <a:pt x="43" y="9"/>
                      <a:pt x="28" y="24"/>
                    </a:cubicBezTo>
                    <a:cubicBezTo>
                      <a:pt x="8" y="44"/>
                      <a:pt x="0" y="76"/>
                      <a:pt x="8" y="104"/>
                    </a:cubicBezTo>
                    <a:cubicBezTo>
                      <a:pt x="12" y="108"/>
                      <a:pt x="12" y="115"/>
                      <a:pt x="15" y="123"/>
                    </a:cubicBezTo>
                    <a:cubicBezTo>
                      <a:pt x="15" y="128"/>
                      <a:pt x="19" y="135"/>
                      <a:pt x="24" y="139"/>
                    </a:cubicBezTo>
                    <a:cubicBezTo>
                      <a:pt x="28" y="147"/>
                      <a:pt x="32" y="155"/>
                      <a:pt x="39" y="159"/>
                    </a:cubicBezTo>
                    <a:cubicBezTo>
                      <a:pt x="43" y="166"/>
                      <a:pt x="51" y="166"/>
                      <a:pt x="55" y="170"/>
                    </a:cubicBezTo>
                    <a:cubicBezTo>
                      <a:pt x="67" y="175"/>
                      <a:pt x="75" y="175"/>
                      <a:pt x="83" y="175"/>
                    </a:cubicBezTo>
                    <a:cubicBezTo>
                      <a:pt x="99" y="175"/>
                      <a:pt x="110" y="170"/>
                      <a:pt x="123" y="166"/>
                    </a:cubicBezTo>
                    <a:cubicBezTo>
                      <a:pt x="138" y="159"/>
                      <a:pt x="150" y="139"/>
                      <a:pt x="154" y="123"/>
                    </a:cubicBezTo>
                    <a:cubicBezTo>
                      <a:pt x="158" y="115"/>
                      <a:pt x="158" y="108"/>
                      <a:pt x="161" y="104"/>
                    </a:cubicBezTo>
                    <a:cubicBezTo>
                      <a:pt x="170" y="76"/>
                      <a:pt x="161" y="44"/>
                      <a:pt x="142" y="24"/>
                    </a:cubicBezTo>
                    <a:cubicBezTo>
                      <a:pt x="126" y="9"/>
                      <a:pt x="106" y="1"/>
                      <a:pt x="83"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3440005" y="2666793"/>
                <a:ext cx="6103" cy="4083"/>
              </a:xfrm>
              <a:custGeom>
                <a:rect b="b" l="l" r="r" t="t"/>
                <a:pathLst>
                  <a:path extrusionOk="0" h="93" w="139">
                    <a:moveTo>
                      <a:pt x="90" y="0"/>
                    </a:moveTo>
                    <a:cubicBezTo>
                      <a:pt x="88" y="0"/>
                      <a:pt x="85" y="0"/>
                      <a:pt x="83" y="1"/>
                    </a:cubicBezTo>
                    <a:cubicBezTo>
                      <a:pt x="68" y="4"/>
                      <a:pt x="52" y="8"/>
                      <a:pt x="36" y="12"/>
                    </a:cubicBezTo>
                    <a:cubicBezTo>
                      <a:pt x="1" y="20"/>
                      <a:pt x="1" y="75"/>
                      <a:pt x="36" y="83"/>
                    </a:cubicBezTo>
                    <a:cubicBezTo>
                      <a:pt x="52" y="83"/>
                      <a:pt x="68" y="88"/>
                      <a:pt x="83" y="92"/>
                    </a:cubicBezTo>
                    <a:cubicBezTo>
                      <a:pt x="86" y="92"/>
                      <a:pt x="88" y="92"/>
                      <a:pt x="91" y="92"/>
                    </a:cubicBezTo>
                    <a:cubicBezTo>
                      <a:pt x="116" y="92"/>
                      <a:pt x="139" y="76"/>
                      <a:pt x="139" y="48"/>
                    </a:cubicBezTo>
                    <a:cubicBezTo>
                      <a:pt x="139" y="19"/>
                      <a:pt x="115" y="0"/>
                      <a:pt x="9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3472890" y="2542765"/>
                <a:ext cx="4434" cy="5005"/>
              </a:xfrm>
              <a:custGeom>
                <a:rect b="b" l="l" r="r" t="t"/>
                <a:pathLst>
                  <a:path extrusionOk="0" h="114" w="101">
                    <a:moveTo>
                      <a:pt x="53" y="0"/>
                    </a:moveTo>
                    <a:cubicBezTo>
                      <a:pt x="41" y="0"/>
                      <a:pt x="25" y="4"/>
                      <a:pt x="17" y="15"/>
                    </a:cubicBezTo>
                    <a:cubicBezTo>
                      <a:pt x="9" y="24"/>
                      <a:pt x="1" y="35"/>
                      <a:pt x="1" y="48"/>
                    </a:cubicBezTo>
                    <a:cubicBezTo>
                      <a:pt x="6" y="55"/>
                      <a:pt x="6" y="63"/>
                      <a:pt x="6" y="67"/>
                    </a:cubicBezTo>
                    <a:cubicBezTo>
                      <a:pt x="6" y="75"/>
                      <a:pt x="6" y="83"/>
                      <a:pt x="9" y="86"/>
                    </a:cubicBezTo>
                    <a:cubicBezTo>
                      <a:pt x="9" y="90"/>
                      <a:pt x="13" y="99"/>
                      <a:pt x="17" y="103"/>
                    </a:cubicBezTo>
                    <a:cubicBezTo>
                      <a:pt x="25" y="110"/>
                      <a:pt x="41" y="114"/>
                      <a:pt x="53" y="114"/>
                    </a:cubicBezTo>
                    <a:cubicBezTo>
                      <a:pt x="64" y="114"/>
                      <a:pt x="77" y="110"/>
                      <a:pt x="84" y="103"/>
                    </a:cubicBezTo>
                    <a:cubicBezTo>
                      <a:pt x="88" y="99"/>
                      <a:pt x="88" y="95"/>
                      <a:pt x="92" y="90"/>
                    </a:cubicBezTo>
                    <a:cubicBezTo>
                      <a:pt x="96" y="86"/>
                      <a:pt x="96" y="79"/>
                      <a:pt x="96" y="67"/>
                    </a:cubicBezTo>
                    <a:cubicBezTo>
                      <a:pt x="100" y="63"/>
                      <a:pt x="100" y="55"/>
                      <a:pt x="100" y="48"/>
                    </a:cubicBezTo>
                    <a:cubicBezTo>
                      <a:pt x="100" y="35"/>
                      <a:pt x="92" y="24"/>
                      <a:pt x="84" y="15"/>
                    </a:cubicBezTo>
                    <a:cubicBezTo>
                      <a:pt x="77" y="4"/>
                      <a:pt x="64" y="0"/>
                      <a:pt x="53"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3468587" y="2549878"/>
                <a:ext cx="7157" cy="4698"/>
              </a:xfrm>
              <a:custGeom>
                <a:rect b="b" l="l" r="r" t="t"/>
                <a:pathLst>
                  <a:path extrusionOk="0" h="107" w="163">
                    <a:moveTo>
                      <a:pt x="127" y="1"/>
                    </a:moveTo>
                    <a:cubicBezTo>
                      <a:pt x="124" y="1"/>
                      <a:pt x="120" y="2"/>
                      <a:pt x="115" y="4"/>
                    </a:cubicBezTo>
                    <a:cubicBezTo>
                      <a:pt x="107" y="4"/>
                      <a:pt x="99" y="9"/>
                      <a:pt x="94" y="17"/>
                    </a:cubicBezTo>
                    <a:lnTo>
                      <a:pt x="94" y="17"/>
                    </a:lnTo>
                    <a:cubicBezTo>
                      <a:pt x="85" y="16"/>
                      <a:pt x="76" y="14"/>
                      <a:pt x="64" y="12"/>
                    </a:cubicBezTo>
                    <a:cubicBezTo>
                      <a:pt x="59" y="9"/>
                      <a:pt x="54" y="8"/>
                      <a:pt x="49" y="8"/>
                    </a:cubicBezTo>
                    <a:cubicBezTo>
                      <a:pt x="27" y="8"/>
                      <a:pt x="8" y="28"/>
                      <a:pt x="4" y="51"/>
                    </a:cubicBezTo>
                    <a:cubicBezTo>
                      <a:pt x="0" y="79"/>
                      <a:pt x="24" y="102"/>
                      <a:pt x="52" y="106"/>
                    </a:cubicBezTo>
                    <a:cubicBezTo>
                      <a:pt x="84" y="106"/>
                      <a:pt x="115" y="99"/>
                      <a:pt x="142" y="86"/>
                    </a:cubicBezTo>
                    <a:cubicBezTo>
                      <a:pt x="155" y="79"/>
                      <a:pt x="162" y="66"/>
                      <a:pt x="162" y="51"/>
                    </a:cubicBezTo>
                    <a:lnTo>
                      <a:pt x="162" y="39"/>
                    </a:lnTo>
                    <a:cubicBezTo>
                      <a:pt x="159" y="28"/>
                      <a:pt x="155" y="12"/>
                      <a:pt x="142" y="8"/>
                    </a:cubicBezTo>
                    <a:cubicBezTo>
                      <a:pt x="136" y="3"/>
                      <a:pt x="132" y="1"/>
                      <a:pt x="12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3517804" y="2571874"/>
                <a:ext cx="2283" cy="1756"/>
              </a:xfrm>
              <a:custGeom>
                <a:rect b="b" l="l" r="r" t="t"/>
                <a:pathLst>
                  <a:path extrusionOk="0" h="40" w="52">
                    <a:moveTo>
                      <a:pt x="28" y="0"/>
                    </a:moveTo>
                    <a:cubicBezTo>
                      <a:pt x="1" y="0"/>
                      <a:pt x="1" y="39"/>
                      <a:pt x="28" y="39"/>
                    </a:cubicBezTo>
                    <a:cubicBezTo>
                      <a:pt x="52" y="39"/>
                      <a:pt x="52" y="0"/>
                      <a:pt x="28"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3571149" y="2457197"/>
                <a:ext cx="5971" cy="8341"/>
              </a:xfrm>
              <a:custGeom>
                <a:rect b="b" l="l" r="r" t="t"/>
                <a:pathLst>
                  <a:path extrusionOk="0" h="190" w="136">
                    <a:moveTo>
                      <a:pt x="77" y="1"/>
                    </a:moveTo>
                    <a:cubicBezTo>
                      <a:pt x="73" y="1"/>
                      <a:pt x="68" y="2"/>
                      <a:pt x="64" y="3"/>
                    </a:cubicBezTo>
                    <a:cubicBezTo>
                      <a:pt x="36" y="11"/>
                      <a:pt x="25" y="39"/>
                      <a:pt x="28" y="62"/>
                    </a:cubicBezTo>
                    <a:cubicBezTo>
                      <a:pt x="31" y="65"/>
                      <a:pt x="32" y="68"/>
                      <a:pt x="32" y="68"/>
                    </a:cubicBezTo>
                    <a:cubicBezTo>
                      <a:pt x="32" y="68"/>
                      <a:pt x="32" y="67"/>
                      <a:pt x="32" y="66"/>
                    </a:cubicBezTo>
                    <a:lnTo>
                      <a:pt x="32" y="74"/>
                    </a:lnTo>
                    <a:cubicBezTo>
                      <a:pt x="32" y="86"/>
                      <a:pt x="32" y="82"/>
                      <a:pt x="28" y="90"/>
                    </a:cubicBezTo>
                    <a:cubicBezTo>
                      <a:pt x="28" y="98"/>
                      <a:pt x="25" y="106"/>
                      <a:pt x="21" y="114"/>
                    </a:cubicBezTo>
                    <a:cubicBezTo>
                      <a:pt x="21" y="117"/>
                      <a:pt x="21" y="121"/>
                      <a:pt x="17" y="126"/>
                    </a:cubicBezTo>
                    <a:cubicBezTo>
                      <a:pt x="1" y="155"/>
                      <a:pt x="24" y="190"/>
                      <a:pt x="53" y="190"/>
                    </a:cubicBezTo>
                    <a:cubicBezTo>
                      <a:pt x="59" y="190"/>
                      <a:pt x="66" y="188"/>
                      <a:pt x="72" y="185"/>
                    </a:cubicBezTo>
                    <a:cubicBezTo>
                      <a:pt x="127" y="153"/>
                      <a:pt x="136" y="90"/>
                      <a:pt x="123" y="39"/>
                    </a:cubicBezTo>
                    <a:cubicBezTo>
                      <a:pt x="120" y="16"/>
                      <a:pt x="98" y="1"/>
                      <a:pt x="77"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3579754" y="2448768"/>
                <a:ext cx="7376" cy="7024"/>
              </a:xfrm>
              <a:custGeom>
                <a:rect b="b" l="l" r="r" t="t"/>
                <a:pathLst>
                  <a:path extrusionOk="0" h="160" w="168">
                    <a:moveTo>
                      <a:pt x="30" y="1"/>
                    </a:moveTo>
                    <a:cubicBezTo>
                      <a:pt x="15" y="1"/>
                      <a:pt x="1" y="18"/>
                      <a:pt x="11" y="34"/>
                    </a:cubicBezTo>
                    <a:cubicBezTo>
                      <a:pt x="29" y="76"/>
                      <a:pt x="62" y="116"/>
                      <a:pt x="97" y="147"/>
                    </a:cubicBezTo>
                    <a:cubicBezTo>
                      <a:pt x="104" y="155"/>
                      <a:pt x="115" y="159"/>
                      <a:pt x="125" y="159"/>
                    </a:cubicBezTo>
                    <a:cubicBezTo>
                      <a:pt x="136" y="159"/>
                      <a:pt x="148" y="154"/>
                      <a:pt x="156" y="144"/>
                    </a:cubicBezTo>
                    <a:cubicBezTo>
                      <a:pt x="168" y="128"/>
                      <a:pt x="164" y="96"/>
                      <a:pt x="144" y="89"/>
                    </a:cubicBezTo>
                    <a:cubicBezTo>
                      <a:pt x="105" y="65"/>
                      <a:pt x="73" y="41"/>
                      <a:pt x="42" y="5"/>
                    </a:cubicBezTo>
                    <a:cubicBezTo>
                      <a:pt x="38" y="2"/>
                      <a:pt x="34" y="1"/>
                      <a:pt x="3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3544147" y="2393098"/>
                <a:ext cx="15850" cy="5224"/>
              </a:xfrm>
              <a:custGeom>
                <a:rect b="b" l="l" r="r" t="t"/>
                <a:pathLst>
                  <a:path extrusionOk="0" h="119" w="361">
                    <a:moveTo>
                      <a:pt x="240" y="1"/>
                    </a:moveTo>
                    <a:cubicBezTo>
                      <a:pt x="178" y="1"/>
                      <a:pt x="106" y="24"/>
                      <a:pt x="59" y="31"/>
                    </a:cubicBezTo>
                    <a:cubicBezTo>
                      <a:pt x="0" y="38"/>
                      <a:pt x="7" y="119"/>
                      <a:pt x="61" y="119"/>
                    </a:cubicBezTo>
                    <a:cubicBezTo>
                      <a:pt x="64" y="119"/>
                      <a:pt x="68" y="119"/>
                      <a:pt x="71" y="118"/>
                    </a:cubicBezTo>
                    <a:cubicBezTo>
                      <a:pt x="123" y="107"/>
                      <a:pt x="185" y="77"/>
                      <a:pt x="242" y="77"/>
                    </a:cubicBezTo>
                    <a:cubicBezTo>
                      <a:pt x="267" y="77"/>
                      <a:pt x="290" y="82"/>
                      <a:pt x="312" y="98"/>
                    </a:cubicBezTo>
                    <a:cubicBezTo>
                      <a:pt x="318" y="102"/>
                      <a:pt x="323" y="104"/>
                      <a:pt x="328" y="104"/>
                    </a:cubicBezTo>
                    <a:cubicBezTo>
                      <a:pt x="348" y="104"/>
                      <a:pt x="361" y="77"/>
                      <a:pt x="352" y="58"/>
                    </a:cubicBezTo>
                    <a:cubicBezTo>
                      <a:pt x="330" y="14"/>
                      <a:pt x="288" y="1"/>
                      <a:pt x="240"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3579974" y="2381244"/>
                <a:ext cx="3161" cy="2371"/>
              </a:xfrm>
              <a:custGeom>
                <a:rect b="b" l="l" r="r" t="t"/>
                <a:pathLst>
                  <a:path extrusionOk="0" h="54" w="72">
                    <a:moveTo>
                      <a:pt x="41" y="0"/>
                    </a:moveTo>
                    <a:cubicBezTo>
                      <a:pt x="33" y="4"/>
                      <a:pt x="24" y="4"/>
                      <a:pt x="17" y="4"/>
                    </a:cubicBezTo>
                    <a:cubicBezTo>
                      <a:pt x="9" y="9"/>
                      <a:pt x="1" y="17"/>
                      <a:pt x="1" y="28"/>
                    </a:cubicBezTo>
                    <a:cubicBezTo>
                      <a:pt x="1" y="36"/>
                      <a:pt x="6" y="48"/>
                      <a:pt x="17" y="48"/>
                    </a:cubicBezTo>
                    <a:cubicBezTo>
                      <a:pt x="24" y="48"/>
                      <a:pt x="33" y="52"/>
                      <a:pt x="41" y="52"/>
                    </a:cubicBezTo>
                    <a:cubicBezTo>
                      <a:pt x="43" y="53"/>
                      <a:pt x="46" y="54"/>
                      <a:pt x="48" y="54"/>
                    </a:cubicBezTo>
                    <a:cubicBezTo>
                      <a:pt x="55" y="54"/>
                      <a:pt x="62" y="50"/>
                      <a:pt x="64" y="48"/>
                    </a:cubicBezTo>
                    <a:cubicBezTo>
                      <a:pt x="68" y="40"/>
                      <a:pt x="72" y="36"/>
                      <a:pt x="72" y="28"/>
                    </a:cubicBezTo>
                    <a:cubicBezTo>
                      <a:pt x="72" y="20"/>
                      <a:pt x="68" y="13"/>
                      <a:pt x="64" y="9"/>
                    </a:cubicBezTo>
                    <a:cubicBezTo>
                      <a:pt x="57" y="0"/>
                      <a:pt x="48" y="0"/>
                      <a:pt x="41"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3538571" y="2379488"/>
                <a:ext cx="5927" cy="6322"/>
              </a:xfrm>
              <a:custGeom>
                <a:rect b="b" l="l" r="r" t="t"/>
                <a:pathLst>
                  <a:path extrusionOk="0" h="144" w="135">
                    <a:moveTo>
                      <a:pt x="89" y="1"/>
                    </a:moveTo>
                    <a:cubicBezTo>
                      <a:pt x="67" y="1"/>
                      <a:pt x="44" y="20"/>
                      <a:pt x="44" y="44"/>
                    </a:cubicBezTo>
                    <a:lnTo>
                      <a:pt x="44" y="53"/>
                    </a:lnTo>
                    <a:cubicBezTo>
                      <a:pt x="44" y="60"/>
                      <a:pt x="44" y="64"/>
                      <a:pt x="40" y="68"/>
                    </a:cubicBezTo>
                    <a:cubicBezTo>
                      <a:pt x="36" y="80"/>
                      <a:pt x="29" y="88"/>
                      <a:pt x="20" y="96"/>
                    </a:cubicBezTo>
                    <a:cubicBezTo>
                      <a:pt x="1" y="116"/>
                      <a:pt x="17" y="143"/>
                      <a:pt x="40" y="143"/>
                    </a:cubicBezTo>
                    <a:cubicBezTo>
                      <a:pt x="45" y="143"/>
                      <a:pt x="51" y="142"/>
                      <a:pt x="56" y="139"/>
                    </a:cubicBezTo>
                    <a:cubicBezTo>
                      <a:pt x="91" y="124"/>
                      <a:pt x="120" y="96"/>
                      <a:pt x="131" y="57"/>
                    </a:cubicBezTo>
                    <a:cubicBezTo>
                      <a:pt x="135" y="29"/>
                      <a:pt x="120" y="5"/>
                      <a:pt x="96" y="2"/>
                    </a:cubicBezTo>
                    <a:cubicBezTo>
                      <a:pt x="94" y="1"/>
                      <a:pt x="91" y="1"/>
                      <a:pt x="89"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3403608" y="2668813"/>
                <a:ext cx="5093" cy="4346"/>
              </a:xfrm>
              <a:custGeom>
                <a:rect b="b" l="l" r="r" t="t"/>
                <a:pathLst>
                  <a:path extrusionOk="0" h="99" w="116">
                    <a:moveTo>
                      <a:pt x="48" y="1"/>
                    </a:moveTo>
                    <a:cubicBezTo>
                      <a:pt x="22" y="1"/>
                      <a:pt x="1" y="22"/>
                      <a:pt x="1" y="49"/>
                    </a:cubicBezTo>
                    <a:cubicBezTo>
                      <a:pt x="1" y="77"/>
                      <a:pt x="22" y="98"/>
                      <a:pt x="48" y="98"/>
                    </a:cubicBezTo>
                    <a:cubicBezTo>
                      <a:pt x="52" y="98"/>
                      <a:pt x="56" y="98"/>
                      <a:pt x="60" y="97"/>
                    </a:cubicBezTo>
                    <a:cubicBezTo>
                      <a:pt x="68" y="93"/>
                      <a:pt x="76" y="93"/>
                      <a:pt x="83" y="89"/>
                    </a:cubicBezTo>
                    <a:cubicBezTo>
                      <a:pt x="99" y="84"/>
                      <a:pt x="116" y="69"/>
                      <a:pt x="111" y="49"/>
                    </a:cubicBezTo>
                    <a:cubicBezTo>
                      <a:pt x="111" y="29"/>
                      <a:pt x="99" y="13"/>
                      <a:pt x="83" y="10"/>
                    </a:cubicBezTo>
                    <a:cubicBezTo>
                      <a:pt x="76" y="6"/>
                      <a:pt x="68" y="6"/>
                      <a:pt x="60" y="2"/>
                    </a:cubicBezTo>
                    <a:cubicBezTo>
                      <a:pt x="56" y="1"/>
                      <a:pt x="52"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3508189" y="2385108"/>
                <a:ext cx="21953" cy="21337"/>
              </a:xfrm>
              <a:custGeom>
                <a:rect b="b" l="l" r="r" t="t"/>
                <a:pathLst>
                  <a:path extrusionOk="0" h="486" w="500">
                    <a:moveTo>
                      <a:pt x="487" y="0"/>
                    </a:moveTo>
                    <a:cubicBezTo>
                      <a:pt x="482" y="0"/>
                      <a:pt x="478" y="2"/>
                      <a:pt x="476" y="7"/>
                    </a:cubicBezTo>
                    <a:cubicBezTo>
                      <a:pt x="468" y="43"/>
                      <a:pt x="393" y="58"/>
                      <a:pt x="366" y="74"/>
                    </a:cubicBezTo>
                    <a:cubicBezTo>
                      <a:pt x="318" y="106"/>
                      <a:pt x="279" y="142"/>
                      <a:pt x="239" y="181"/>
                    </a:cubicBezTo>
                    <a:cubicBezTo>
                      <a:pt x="153" y="256"/>
                      <a:pt x="82" y="335"/>
                      <a:pt x="18" y="433"/>
                    </a:cubicBezTo>
                    <a:cubicBezTo>
                      <a:pt x="0" y="461"/>
                      <a:pt x="25" y="485"/>
                      <a:pt x="52" y="485"/>
                    </a:cubicBezTo>
                    <a:cubicBezTo>
                      <a:pt x="61" y="485"/>
                      <a:pt x="70" y="483"/>
                      <a:pt x="78" y="477"/>
                    </a:cubicBezTo>
                    <a:cubicBezTo>
                      <a:pt x="176" y="390"/>
                      <a:pt x="255" y="280"/>
                      <a:pt x="350" y="181"/>
                    </a:cubicBezTo>
                    <a:cubicBezTo>
                      <a:pt x="373" y="153"/>
                      <a:pt x="397" y="122"/>
                      <a:pt x="428" y="98"/>
                    </a:cubicBezTo>
                    <a:cubicBezTo>
                      <a:pt x="444" y="87"/>
                      <a:pt x="460" y="82"/>
                      <a:pt x="476" y="71"/>
                    </a:cubicBezTo>
                    <a:cubicBezTo>
                      <a:pt x="495" y="51"/>
                      <a:pt x="499" y="39"/>
                      <a:pt x="499" y="11"/>
                    </a:cubicBezTo>
                    <a:cubicBezTo>
                      <a:pt x="499" y="4"/>
                      <a:pt x="493" y="0"/>
                      <a:pt x="4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3500989" y="2425411"/>
                <a:ext cx="2810" cy="1800"/>
              </a:xfrm>
              <a:custGeom>
                <a:rect b="b" l="l" r="r" t="t"/>
                <a:pathLst>
                  <a:path extrusionOk="0" h="41" w="64">
                    <a:moveTo>
                      <a:pt x="48" y="1"/>
                    </a:moveTo>
                    <a:cubicBezTo>
                      <a:pt x="47" y="1"/>
                      <a:pt x="45" y="1"/>
                      <a:pt x="44" y="1"/>
                    </a:cubicBezTo>
                    <a:lnTo>
                      <a:pt x="20" y="1"/>
                    </a:lnTo>
                    <a:cubicBezTo>
                      <a:pt x="13" y="5"/>
                      <a:pt x="0" y="9"/>
                      <a:pt x="5" y="21"/>
                    </a:cubicBezTo>
                    <a:cubicBezTo>
                      <a:pt x="5" y="29"/>
                      <a:pt x="9" y="36"/>
                      <a:pt x="20" y="36"/>
                    </a:cubicBezTo>
                    <a:cubicBezTo>
                      <a:pt x="29" y="36"/>
                      <a:pt x="36" y="36"/>
                      <a:pt x="44" y="40"/>
                    </a:cubicBezTo>
                    <a:cubicBezTo>
                      <a:pt x="56" y="40"/>
                      <a:pt x="64" y="29"/>
                      <a:pt x="64" y="21"/>
                    </a:cubicBezTo>
                    <a:cubicBezTo>
                      <a:pt x="64" y="10"/>
                      <a:pt x="58" y="1"/>
                      <a:pt x="48" y="1"/>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3491462" y="2439636"/>
                <a:ext cx="1449" cy="1054"/>
              </a:xfrm>
              <a:custGeom>
                <a:rect b="b" l="l" r="r" t="t"/>
                <a:pathLst>
                  <a:path extrusionOk="0" h="24" w="33">
                    <a:moveTo>
                      <a:pt x="16" y="0"/>
                    </a:moveTo>
                    <a:cubicBezTo>
                      <a:pt x="0" y="0"/>
                      <a:pt x="0" y="24"/>
                      <a:pt x="16" y="24"/>
                    </a:cubicBezTo>
                    <a:cubicBezTo>
                      <a:pt x="33" y="24"/>
                      <a:pt x="33" y="0"/>
                      <a:pt x="1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3479519" y="2455310"/>
                <a:ext cx="5444" cy="2722"/>
              </a:xfrm>
              <a:custGeom>
                <a:rect b="b" l="l" r="r" t="t"/>
                <a:pathLst>
                  <a:path extrusionOk="0" h="62" w="124">
                    <a:moveTo>
                      <a:pt x="96" y="0"/>
                    </a:moveTo>
                    <a:cubicBezTo>
                      <a:pt x="93" y="0"/>
                      <a:pt x="90" y="1"/>
                      <a:pt x="87" y="3"/>
                    </a:cubicBezTo>
                    <a:cubicBezTo>
                      <a:pt x="68" y="15"/>
                      <a:pt x="44" y="27"/>
                      <a:pt x="24" y="27"/>
                    </a:cubicBezTo>
                    <a:cubicBezTo>
                      <a:pt x="0" y="31"/>
                      <a:pt x="0" y="62"/>
                      <a:pt x="24" y="62"/>
                    </a:cubicBezTo>
                    <a:cubicBezTo>
                      <a:pt x="52" y="58"/>
                      <a:pt x="79" y="51"/>
                      <a:pt x="107" y="38"/>
                    </a:cubicBezTo>
                    <a:cubicBezTo>
                      <a:pt x="123" y="25"/>
                      <a:pt x="112" y="0"/>
                      <a:pt x="96"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3444659" y="2541009"/>
                <a:ext cx="4566" cy="4346"/>
              </a:xfrm>
              <a:custGeom>
                <a:rect b="b" l="l" r="r" t="t"/>
                <a:pathLst>
                  <a:path extrusionOk="0" h="99" w="104">
                    <a:moveTo>
                      <a:pt x="60" y="0"/>
                    </a:moveTo>
                    <a:cubicBezTo>
                      <a:pt x="48" y="0"/>
                      <a:pt x="33" y="8"/>
                      <a:pt x="24" y="20"/>
                    </a:cubicBezTo>
                    <a:cubicBezTo>
                      <a:pt x="21" y="28"/>
                      <a:pt x="13" y="35"/>
                      <a:pt x="9" y="48"/>
                    </a:cubicBezTo>
                    <a:cubicBezTo>
                      <a:pt x="1" y="59"/>
                      <a:pt x="1" y="79"/>
                      <a:pt x="13" y="88"/>
                    </a:cubicBezTo>
                    <a:cubicBezTo>
                      <a:pt x="20" y="94"/>
                      <a:pt x="28" y="98"/>
                      <a:pt x="36" y="98"/>
                    </a:cubicBezTo>
                    <a:cubicBezTo>
                      <a:pt x="42" y="98"/>
                      <a:pt x="47" y="96"/>
                      <a:pt x="52" y="91"/>
                    </a:cubicBezTo>
                    <a:cubicBezTo>
                      <a:pt x="64" y="88"/>
                      <a:pt x="72" y="79"/>
                      <a:pt x="84" y="75"/>
                    </a:cubicBezTo>
                    <a:cubicBezTo>
                      <a:pt x="95" y="68"/>
                      <a:pt x="104" y="55"/>
                      <a:pt x="104" y="40"/>
                    </a:cubicBezTo>
                    <a:cubicBezTo>
                      <a:pt x="104" y="28"/>
                      <a:pt x="99" y="20"/>
                      <a:pt x="92" y="12"/>
                    </a:cubicBezTo>
                    <a:cubicBezTo>
                      <a:pt x="84" y="4"/>
                      <a:pt x="72" y="0"/>
                      <a:pt x="60"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3432936" y="2565859"/>
                <a:ext cx="5708" cy="7112"/>
              </a:xfrm>
              <a:custGeom>
                <a:rect b="b" l="l" r="r" t="t"/>
                <a:pathLst>
                  <a:path extrusionOk="0" h="162" w="130">
                    <a:moveTo>
                      <a:pt x="87" y="0"/>
                    </a:moveTo>
                    <a:cubicBezTo>
                      <a:pt x="83" y="0"/>
                      <a:pt x="79" y="1"/>
                      <a:pt x="75" y="3"/>
                    </a:cubicBezTo>
                    <a:cubicBezTo>
                      <a:pt x="55" y="7"/>
                      <a:pt x="51" y="23"/>
                      <a:pt x="51" y="43"/>
                    </a:cubicBezTo>
                    <a:cubicBezTo>
                      <a:pt x="55" y="54"/>
                      <a:pt x="51" y="66"/>
                      <a:pt x="43" y="74"/>
                    </a:cubicBezTo>
                    <a:cubicBezTo>
                      <a:pt x="40" y="81"/>
                      <a:pt x="35" y="85"/>
                      <a:pt x="27" y="90"/>
                    </a:cubicBezTo>
                    <a:cubicBezTo>
                      <a:pt x="20" y="97"/>
                      <a:pt x="16" y="105"/>
                      <a:pt x="11" y="117"/>
                    </a:cubicBezTo>
                    <a:cubicBezTo>
                      <a:pt x="0" y="136"/>
                      <a:pt x="17" y="161"/>
                      <a:pt x="39" y="161"/>
                    </a:cubicBezTo>
                    <a:cubicBezTo>
                      <a:pt x="40" y="161"/>
                      <a:pt x="42" y="161"/>
                      <a:pt x="43" y="161"/>
                    </a:cubicBezTo>
                    <a:cubicBezTo>
                      <a:pt x="102" y="145"/>
                      <a:pt x="129" y="78"/>
                      <a:pt x="118" y="26"/>
                    </a:cubicBezTo>
                    <a:cubicBezTo>
                      <a:pt x="115" y="11"/>
                      <a:pt x="102" y="0"/>
                      <a:pt x="87" y="0"/>
                    </a:cubicBezTo>
                    <a:close/>
                  </a:path>
                </a:pathLst>
              </a:custGeom>
              <a:solidFill>
                <a:srgbClr val="FF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3528210" y="2429055"/>
                <a:ext cx="702" cy="746"/>
              </a:xfrm>
              <a:custGeom>
                <a:rect b="b" l="l" r="r" t="t"/>
                <a:pathLst>
                  <a:path extrusionOk="0" h="17" w="16">
                    <a:moveTo>
                      <a:pt x="8" y="1"/>
                    </a:moveTo>
                    <a:cubicBezTo>
                      <a:pt x="1" y="1"/>
                      <a:pt x="1" y="17"/>
                      <a:pt x="8" y="17"/>
                    </a:cubicBezTo>
                    <a:cubicBezTo>
                      <a:pt x="16" y="17"/>
                      <a:pt x="16" y="1"/>
                      <a:pt x="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3560436" y="2430460"/>
                <a:ext cx="395" cy="220"/>
              </a:xfrm>
              <a:custGeom>
                <a:rect b="b" l="l" r="r" t="t"/>
                <a:pathLst>
                  <a:path extrusionOk="0" h="5" w="9">
                    <a:moveTo>
                      <a:pt x="4" y="1"/>
                    </a:moveTo>
                    <a:cubicBezTo>
                      <a:pt x="1" y="1"/>
                      <a:pt x="1" y="5"/>
                      <a:pt x="4" y="5"/>
                    </a:cubicBezTo>
                    <a:cubicBezTo>
                      <a:pt x="8" y="5"/>
                      <a:pt x="8" y="1"/>
                      <a:pt x="4"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3564212" y="2408860"/>
                <a:ext cx="5795" cy="6146"/>
              </a:xfrm>
              <a:custGeom>
                <a:rect b="b" l="l" r="r" t="t"/>
                <a:pathLst>
                  <a:path extrusionOk="0" h="140" w="132">
                    <a:moveTo>
                      <a:pt x="65" y="1"/>
                    </a:moveTo>
                    <a:cubicBezTo>
                      <a:pt x="55" y="1"/>
                      <a:pt x="46" y="3"/>
                      <a:pt x="37" y="7"/>
                    </a:cubicBezTo>
                    <a:cubicBezTo>
                      <a:pt x="17" y="19"/>
                      <a:pt x="13" y="34"/>
                      <a:pt x="9" y="54"/>
                    </a:cubicBezTo>
                    <a:cubicBezTo>
                      <a:pt x="9" y="70"/>
                      <a:pt x="5" y="90"/>
                      <a:pt x="5" y="105"/>
                    </a:cubicBezTo>
                    <a:cubicBezTo>
                      <a:pt x="1" y="118"/>
                      <a:pt x="13" y="133"/>
                      <a:pt x="25" y="138"/>
                    </a:cubicBezTo>
                    <a:cubicBezTo>
                      <a:pt x="30" y="139"/>
                      <a:pt x="36" y="140"/>
                      <a:pt x="41" y="140"/>
                    </a:cubicBezTo>
                    <a:cubicBezTo>
                      <a:pt x="51" y="140"/>
                      <a:pt x="59" y="137"/>
                      <a:pt x="64" y="129"/>
                    </a:cubicBezTo>
                    <a:cubicBezTo>
                      <a:pt x="80" y="118"/>
                      <a:pt x="92" y="105"/>
                      <a:pt x="104" y="94"/>
                    </a:cubicBezTo>
                    <a:cubicBezTo>
                      <a:pt x="132" y="67"/>
                      <a:pt x="119" y="19"/>
                      <a:pt x="88" y="3"/>
                    </a:cubicBezTo>
                    <a:cubicBezTo>
                      <a:pt x="80" y="2"/>
                      <a:pt x="72" y="1"/>
                      <a:pt x="65"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3567417" y="2462378"/>
                <a:ext cx="5708" cy="8122"/>
              </a:xfrm>
              <a:custGeom>
                <a:rect b="b" l="l" r="r" t="t"/>
                <a:pathLst>
                  <a:path extrusionOk="0" h="185" w="130">
                    <a:moveTo>
                      <a:pt x="41" y="0"/>
                    </a:moveTo>
                    <a:cubicBezTo>
                      <a:pt x="18" y="0"/>
                      <a:pt x="1" y="26"/>
                      <a:pt x="19" y="51"/>
                    </a:cubicBezTo>
                    <a:cubicBezTo>
                      <a:pt x="46" y="83"/>
                      <a:pt x="42" y="130"/>
                      <a:pt x="59" y="169"/>
                    </a:cubicBezTo>
                    <a:cubicBezTo>
                      <a:pt x="64" y="179"/>
                      <a:pt x="76" y="185"/>
                      <a:pt x="88" y="185"/>
                    </a:cubicBezTo>
                    <a:cubicBezTo>
                      <a:pt x="103" y="185"/>
                      <a:pt x="119" y="177"/>
                      <a:pt x="121" y="161"/>
                    </a:cubicBezTo>
                    <a:cubicBezTo>
                      <a:pt x="130" y="106"/>
                      <a:pt x="102" y="43"/>
                      <a:pt x="62" y="8"/>
                    </a:cubicBezTo>
                    <a:cubicBezTo>
                      <a:pt x="55" y="2"/>
                      <a:pt x="48" y="0"/>
                      <a:pt x="4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3530625" y="2423962"/>
                <a:ext cx="6278" cy="4522"/>
              </a:xfrm>
              <a:custGeom>
                <a:rect b="b" l="l" r="r" t="t"/>
                <a:pathLst>
                  <a:path extrusionOk="0" h="103" w="143">
                    <a:moveTo>
                      <a:pt x="52" y="1"/>
                    </a:moveTo>
                    <a:cubicBezTo>
                      <a:pt x="39" y="1"/>
                      <a:pt x="25" y="6"/>
                      <a:pt x="17" y="18"/>
                    </a:cubicBezTo>
                    <a:cubicBezTo>
                      <a:pt x="4" y="26"/>
                      <a:pt x="1" y="38"/>
                      <a:pt x="1" y="54"/>
                    </a:cubicBezTo>
                    <a:cubicBezTo>
                      <a:pt x="1" y="66"/>
                      <a:pt x="4" y="78"/>
                      <a:pt x="17" y="89"/>
                    </a:cubicBezTo>
                    <a:cubicBezTo>
                      <a:pt x="25" y="98"/>
                      <a:pt x="36" y="103"/>
                      <a:pt x="50" y="103"/>
                    </a:cubicBezTo>
                    <a:cubicBezTo>
                      <a:pt x="54" y="103"/>
                      <a:pt x="59" y="102"/>
                      <a:pt x="64" y="102"/>
                    </a:cubicBezTo>
                    <a:cubicBezTo>
                      <a:pt x="79" y="97"/>
                      <a:pt x="103" y="97"/>
                      <a:pt x="115" y="89"/>
                    </a:cubicBezTo>
                    <a:cubicBezTo>
                      <a:pt x="143" y="69"/>
                      <a:pt x="143" y="34"/>
                      <a:pt x="115" y="14"/>
                    </a:cubicBezTo>
                    <a:cubicBezTo>
                      <a:pt x="103" y="7"/>
                      <a:pt x="79" y="7"/>
                      <a:pt x="64" y="2"/>
                    </a:cubicBezTo>
                    <a:cubicBezTo>
                      <a:pt x="60" y="1"/>
                      <a:pt x="56" y="1"/>
                      <a:pt x="5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3526981" y="2425280"/>
                <a:ext cx="6454" cy="6761"/>
              </a:xfrm>
              <a:custGeom>
                <a:rect b="b" l="l" r="r" t="t"/>
                <a:pathLst>
                  <a:path extrusionOk="0" h="154" w="147">
                    <a:moveTo>
                      <a:pt x="90" y="46"/>
                    </a:moveTo>
                    <a:lnTo>
                      <a:pt x="90" y="46"/>
                    </a:lnTo>
                    <a:cubicBezTo>
                      <a:pt x="90" y="46"/>
                      <a:pt x="90" y="47"/>
                      <a:pt x="91" y="48"/>
                    </a:cubicBezTo>
                    <a:lnTo>
                      <a:pt x="91" y="49"/>
                    </a:lnTo>
                    <a:lnTo>
                      <a:pt x="91" y="49"/>
                    </a:lnTo>
                    <a:cubicBezTo>
                      <a:pt x="90" y="48"/>
                      <a:pt x="89" y="46"/>
                      <a:pt x="90" y="46"/>
                    </a:cubicBezTo>
                    <a:close/>
                    <a:moveTo>
                      <a:pt x="61" y="0"/>
                    </a:moveTo>
                    <a:cubicBezTo>
                      <a:pt x="40" y="0"/>
                      <a:pt x="21" y="14"/>
                      <a:pt x="13" y="36"/>
                    </a:cubicBezTo>
                    <a:cubicBezTo>
                      <a:pt x="13" y="43"/>
                      <a:pt x="9" y="52"/>
                      <a:pt x="5" y="59"/>
                    </a:cubicBezTo>
                    <a:cubicBezTo>
                      <a:pt x="0" y="75"/>
                      <a:pt x="9" y="90"/>
                      <a:pt x="16" y="103"/>
                    </a:cubicBezTo>
                    <a:cubicBezTo>
                      <a:pt x="32" y="114"/>
                      <a:pt x="44" y="126"/>
                      <a:pt x="60" y="138"/>
                    </a:cubicBezTo>
                    <a:cubicBezTo>
                      <a:pt x="67" y="143"/>
                      <a:pt x="76" y="146"/>
                      <a:pt x="80" y="150"/>
                    </a:cubicBezTo>
                    <a:cubicBezTo>
                      <a:pt x="95" y="154"/>
                      <a:pt x="103" y="154"/>
                      <a:pt x="119" y="154"/>
                    </a:cubicBezTo>
                    <a:cubicBezTo>
                      <a:pt x="135" y="150"/>
                      <a:pt x="147" y="126"/>
                      <a:pt x="142" y="110"/>
                    </a:cubicBezTo>
                    <a:cubicBezTo>
                      <a:pt x="135" y="95"/>
                      <a:pt x="127" y="83"/>
                      <a:pt x="115" y="72"/>
                    </a:cubicBezTo>
                    <a:cubicBezTo>
                      <a:pt x="113" y="69"/>
                      <a:pt x="109" y="66"/>
                      <a:pt x="106" y="64"/>
                    </a:cubicBezTo>
                    <a:lnTo>
                      <a:pt x="106" y="64"/>
                    </a:lnTo>
                    <a:cubicBezTo>
                      <a:pt x="113" y="38"/>
                      <a:pt x="105" y="15"/>
                      <a:pt x="80" y="4"/>
                    </a:cubicBezTo>
                    <a:cubicBezTo>
                      <a:pt x="73" y="1"/>
                      <a:pt x="67" y="0"/>
                      <a:pt x="6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3566846" y="2446880"/>
                <a:ext cx="15103" cy="6498"/>
              </a:xfrm>
              <a:custGeom>
                <a:rect b="b" l="l" r="r" t="t"/>
                <a:pathLst>
                  <a:path extrusionOk="0" h="148" w="344">
                    <a:moveTo>
                      <a:pt x="55" y="0"/>
                    </a:moveTo>
                    <a:cubicBezTo>
                      <a:pt x="26" y="0"/>
                      <a:pt x="0" y="31"/>
                      <a:pt x="16" y="61"/>
                    </a:cubicBezTo>
                    <a:cubicBezTo>
                      <a:pt x="63" y="136"/>
                      <a:pt x="186" y="148"/>
                      <a:pt x="265" y="148"/>
                    </a:cubicBezTo>
                    <a:cubicBezTo>
                      <a:pt x="344" y="144"/>
                      <a:pt x="325" y="33"/>
                      <a:pt x="270" y="33"/>
                    </a:cubicBezTo>
                    <a:cubicBezTo>
                      <a:pt x="265" y="33"/>
                      <a:pt x="259" y="34"/>
                      <a:pt x="252" y="37"/>
                    </a:cubicBezTo>
                    <a:cubicBezTo>
                      <a:pt x="252" y="37"/>
                      <a:pt x="251" y="37"/>
                      <a:pt x="251" y="38"/>
                    </a:cubicBezTo>
                    <a:lnTo>
                      <a:pt x="251" y="38"/>
                    </a:lnTo>
                    <a:cubicBezTo>
                      <a:pt x="243" y="38"/>
                      <a:pt x="235" y="38"/>
                      <a:pt x="227" y="38"/>
                    </a:cubicBezTo>
                    <a:cubicBezTo>
                      <a:pt x="175" y="38"/>
                      <a:pt x="116" y="31"/>
                      <a:pt x="75" y="6"/>
                    </a:cubicBezTo>
                    <a:cubicBezTo>
                      <a:pt x="69" y="2"/>
                      <a:pt x="62" y="0"/>
                      <a:pt x="5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3526322" y="2434280"/>
                <a:ext cx="6761" cy="5400"/>
              </a:xfrm>
              <a:custGeom>
                <a:rect b="b" l="l" r="r" t="t"/>
                <a:pathLst>
                  <a:path extrusionOk="0" h="123" w="154">
                    <a:moveTo>
                      <a:pt x="75" y="0"/>
                    </a:moveTo>
                    <a:cubicBezTo>
                      <a:pt x="0" y="0"/>
                      <a:pt x="0" y="122"/>
                      <a:pt x="75" y="122"/>
                    </a:cubicBezTo>
                    <a:cubicBezTo>
                      <a:pt x="153" y="122"/>
                      <a:pt x="153" y="0"/>
                      <a:pt x="75"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3511746" y="2452061"/>
                <a:ext cx="61467" cy="38020"/>
              </a:xfrm>
              <a:custGeom>
                <a:rect b="b" l="l" r="r" t="t"/>
                <a:pathLst>
                  <a:path extrusionOk="0" h="866" w="1400">
                    <a:moveTo>
                      <a:pt x="190" y="0"/>
                    </a:moveTo>
                    <a:cubicBezTo>
                      <a:pt x="135" y="0"/>
                      <a:pt x="79" y="3"/>
                      <a:pt x="20" y="6"/>
                    </a:cubicBezTo>
                    <a:cubicBezTo>
                      <a:pt x="1" y="6"/>
                      <a:pt x="1" y="34"/>
                      <a:pt x="20" y="37"/>
                    </a:cubicBezTo>
                    <a:cubicBezTo>
                      <a:pt x="316" y="41"/>
                      <a:pt x="569" y="96"/>
                      <a:pt x="817" y="274"/>
                    </a:cubicBezTo>
                    <a:cubicBezTo>
                      <a:pt x="1034" y="428"/>
                      <a:pt x="1243" y="613"/>
                      <a:pt x="1365" y="859"/>
                    </a:cubicBezTo>
                    <a:cubicBezTo>
                      <a:pt x="1369" y="863"/>
                      <a:pt x="1375" y="865"/>
                      <a:pt x="1381" y="865"/>
                    </a:cubicBezTo>
                    <a:cubicBezTo>
                      <a:pt x="1391" y="865"/>
                      <a:pt x="1400" y="860"/>
                      <a:pt x="1398" y="850"/>
                    </a:cubicBezTo>
                    <a:cubicBezTo>
                      <a:pt x="1378" y="566"/>
                      <a:pt x="1070" y="349"/>
                      <a:pt x="861" y="199"/>
                    </a:cubicBezTo>
                    <a:cubicBezTo>
                      <a:pt x="638" y="44"/>
                      <a:pt x="434" y="0"/>
                      <a:pt x="19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3514468" y="2483452"/>
                <a:ext cx="54135" cy="10317"/>
              </a:xfrm>
              <a:custGeom>
                <a:rect b="b" l="l" r="r" t="t"/>
                <a:pathLst>
                  <a:path extrusionOk="0" h="235" w="1233">
                    <a:moveTo>
                      <a:pt x="56" y="1"/>
                    </a:moveTo>
                    <a:cubicBezTo>
                      <a:pt x="15" y="1"/>
                      <a:pt x="0" y="57"/>
                      <a:pt x="45" y="73"/>
                    </a:cubicBezTo>
                    <a:cubicBezTo>
                      <a:pt x="381" y="175"/>
                      <a:pt x="770" y="234"/>
                      <a:pt x="1126" y="234"/>
                    </a:cubicBezTo>
                    <a:cubicBezTo>
                      <a:pt x="1150" y="234"/>
                      <a:pt x="1174" y="234"/>
                      <a:pt x="1197" y="234"/>
                    </a:cubicBezTo>
                    <a:cubicBezTo>
                      <a:pt x="1232" y="234"/>
                      <a:pt x="1232" y="182"/>
                      <a:pt x="1197" y="179"/>
                    </a:cubicBezTo>
                    <a:cubicBezTo>
                      <a:pt x="818" y="155"/>
                      <a:pt x="436" y="68"/>
                      <a:pt x="65" y="2"/>
                    </a:cubicBezTo>
                    <a:cubicBezTo>
                      <a:pt x="62" y="1"/>
                      <a:pt x="59" y="1"/>
                      <a:pt x="5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3537781" y="2474012"/>
                <a:ext cx="5269" cy="2854"/>
              </a:xfrm>
              <a:custGeom>
                <a:rect b="b" l="l" r="r" t="t"/>
                <a:pathLst>
                  <a:path extrusionOk="0" h="65" w="120">
                    <a:moveTo>
                      <a:pt x="9" y="0"/>
                    </a:moveTo>
                    <a:cubicBezTo>
                      <a:pt x="4" y="0"/>
                      <a:pt x="0" y="8"/>
                      <a:pt x="3" y="11"/>
                    </a:cubicBezTo>
                    <a:cubicBezTo>
                      <a:pt x="35" y="35"/>
                      <a:pt x="71" y="42"/>
                      <a:pt x="102" y="62"/>
                    </a:cubicBezTo>
                    <a:cubicBezTo>
                      <a:pt x="103" y="64"/>
                      <a:pt x="105" y="64"/>
                      <a:pt x="106" y="64"/>
                    </a:cubicBezTo>
                    <a:cubicBezTo>
                      <a:pt x="113" y="64"/>
                      <a:pt x="119" y="53"/>
                      <a:pt x="109" y="46"/>
                    </a:cubicBezTo>
                    <a:cubicBezTo>
                      <a:pt x="82" y="27"/>
                      <a:pt x="43" y="22"/>
                      <a:pt x="15" y="3"/>
                    </a:cubicBezTo>
                    <a:cubicBezTo>
                      <a:pt x="13" y="1"/>
                      <a:pt x="11" y="0"/>
                      <a:pt x="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3478114" y="2557824"/>
                <a:ext cx="55935" cy="50224"/>
              </a:xfrm>
              <a:custGeom>
                <a:rect b="b" l="l" r="r" t="t"/>
                <a:pathLst>
                  <a:path extrusionOk="0" h="1144" w="1274">
                    <a:moveTo>
                      <a:pt x="29" y="0"/>
                    </a:moveTo>
                    <a:cubicBezTo>
                      <a:pt x="0" y="0"/>
                      <a:pt x="0" y="40"/>
                      <a:pt x="29" y="44"/>
                    </a:cubicBezTo>
                    <a:cubicBezTo>
                      <a:pt x="237" y="55"/>
                      <a:pt x="498" y="328"/>
                      <a:pt x="660" y="446"/>
                    </a:cubicBezTo>
                    <a:cubicBezTo>
                      <a:pt x="900" y="628"/>
                      <a:pt x="1102" y="841"/>
                      <a:pt x="1220" y="1125"/>
                    </a:cubicBezTo>
                    <a:cubicBezTo>
                      <a:pt x="1227" y="1138"/>
                      <a:pt x="1237" y="1143"/>
                      <a:pt x="1246" y="1143"/>
                    </a:cubicBezTo>
                    <a:cubicBezTo>
                      <a:pt x="1260" y="1143"/>
                      <a:pt x="1274" y="1130"/>
                      <a:pt x="1271" y="1109"/>
                    </a:cubicBezTo>
                    <a:cubicBezTo>
                      <a:pt x="1236" y="841"/>
                      <a:pt x="1000" y="608"/>
                      <a:pt x="786" y="454"/>
                    </a:cubicBezTo>
                    <a:cubicBezTo>
                      <a:pt x="640" y="351"/>
                      <a:pt x="486" y="253"/>
                      <a:pt x="337" y="146"/>
                    </a:cubicBezTo>
                    <a:cubicBezTo>
                      <a:pt x="237" y="79"/>
                      <a:pt x="151" y="4"/>
                      <a:pt x="29"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3482285" y="2607084"/>
                <a:ext cx="52554" cy="10712"/>
              </a:xfrm>
              <a:custGeom>
                <a:rect b="b" l="l" r="r" t="t"/>
                <a:pathLst>
                  <a:path extrusionOk="0" h="244" w="1197">
                    <a:moveTo>
                      <a:pt x="53" y="1"/>
                    </a:moveTo>
                    <a:cubicBezTo>
                      <a:pt x="16" y="1"/>
                      <a:pt x="0" y="57"/>
                      <a:pt x="36" y="82"/>
                    </a:cubicBezTo>
                    <a:cubicBezTo>
                      <a:pt x="238" y="216"/>
                      <a:pt x="500" y="243"/>
                      <a:pt x="758" y="243"/>
                    </a:cubicBezTo>
                    <a:cubicBezTo>
                      <a:pt x="903" y="243"/>
                      <a:pt x="1046" y="235"/>
                      <a:pt x="1176" y="232"/>
                    </a:cubicBezTo>
                    <a:cubicBezTo>
                      <a:pt x="1196" y="232"/>
                      <a:pt x="1196" y="200"/>
                      <a:pt x="1176" y="197"/>
                    </a:cubicBezTo>
                    <a:cubicBezTo>
                      <a:pt x="794" y="169"/>
                      <a:pt x="431" y="122"/>
                      <a:pt x="67" y="3"/>
                    </a:cubicBezTo>
                    <a:cubicBezTo>
                      <a:pt x="62" y="2"/>
                      <a:pt x="58" y="1"/>
                      <a:pt x="53"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3478729" y="2537409"/>
                <a:ext cx="15542" cy="8824"/>
              </a:xfrm>
              <a:custGeom>
                <a:rect b="b" l="l" r="r" t="t"/>
                <a:pathLst>
                  <a:path extrusionOk="0" h="201" w="354">
                    <a:moveTo>
                      <a:pt x="62" y="1"/>
                    </a:moveTo>
                    <a:cubicBezTo>
                      <a:pt x="18" y="1"/>
                      <a:pt x="1" y="77"/>
                      <a:pt x="54" y="94"/>
                    </a:cubicBezTo>
                    <a:cubicBezTo>
                      <a:pt x="133" y="122"/>
                      <a:pt x="215" y="157"/>
                      <a:pt x="290" y="197"/>
                    </a:cubicBezTo>
                    <a:cubicBezTo>
                      <a:pt x="295" y="199"/>
                      <a:pt x="300" y="200"/>
                      <a:pt x="305" y="200"/>
                    </a:cubicBezTo>
                    <a:cubicBezTo>
                      <a:pt x="332" y="200"/>
                      <a:pt x="353" y="170"/>
                      <a:pt x="330" y="150"/>
                    </a:cubicBezTo>
                    <a:cubicBezTo>
                      <a:pt x="259" y="79"/>
                      <a:pt x="168" y="39"/>
                      <a:pt x="77" y="4"/>
                    </a:cubicBezTo>
                    <a:cubicBezTo>
                      <a:pt x="72" y="2"/>
                      <a:pt x="67" y="1"/>
                      <a:pt x="62"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3541513" y="2561424"/>
                <a:ext cx="4215" cy="3556"/>
              </a:xfrm>
              <a:custGeom>
                <a:rect b="b" l="l" r="r" t="t"/>
                <a:pathLst>
                  <a:path extrusionOk="0" h="81" w="96">
                    <a:moveTo>
                      <a:pt x="47" y="0"/>
                    </a:moveTo>
                    <a:cubicBezTo>
                      <a:pt x="36" y="0"/>
                      <a:pt x="25" y="5"/>
                      <a:pt x="17" y="17"/>
                    </a:cubicBezTo>
                    <a:cubicBezTo>
                      <a:pt x="1" y="36"/>
                      <a:pt x="13" y="64"/>
                      <a:pt x="37" y="72"/>
                    </a:cubicBezTo>
                    <a:cubicBezTo>
                      <a:pt x="44" y="76"/>
                      <a:pt x="53" y="76"/>
                      <a:pt x="60" y="80"/>
                    </a:cubicBezTo>
                    <a:cubicBezTo>
                      <a:pt x="62" y="80"/>
                      <a:pt x="64" y="81"/>
                      <a:pt x="65" y="81"/>
                    </a:cubicBezTo>
                    <a:cubicBezTo>
                      <a:pt x="80" y="81"/>
                      <a:pt x="95" y="66"/>
                      <a:pt x="92" y="53"/>
                    </a:cubicBezTo>
                    <a:lnTo>
                      <a:pt x="92" y="36"/>
                    </a:lnTo>
                    <a:cubicBezTo>
                      <a:pt x="92" y="29"/>
                      <a:pt x="88" y="20"/>
                      <a:pt x="80" y="17"/>
                    </a:cubicBezTo>
                    <a:cubicBezTo>
                      <a:pt x="79" y="16"/>
                      <a:pt x="77" y="15"/>
                      <a:pt x="76" y="15"/>
                    </a:cubicBezTo>
                    <a:lnTo>
                      <a:pt x="76" y="15"/>
                    </a:lnTo>
                    <a:cubicBezTo>
                      <a:pt x="69" y="6"/>
                      <a:pt x="58" y="0"/>
                      <a:pt x="47"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3544762" y="2538946"/>
                <a:ext cx="5181" cy="4566"/>
              </a:xfrm>
              <a:custGeom>
                <a:rect b="b" l="l" r="r" t="t"/>
                <a:pathLst>
                  <a:path extrusionOk="0" h="104" w="118">
                    <a:moveTo>
                      <a:pt x="21" y="0"/>
                    </a:moveTo>
                    <a:cubicBezTo>
                      <a:pt x="11" y="0"/>
                      <a:pt x="0" y="14"/>
                      <a:pt x="10" y="24"/>
                    </a:cubicBezTo>
                    <a:cubicBezTo>
                      <a:pt x="34" y="47"/>
                      <a:pt x="57" y="75"/>
                      <a:pt x="81" y="99"/>
                    </a:cubicBezTo>
                    <a:cubicBezTo>
                      <a:pt x="85" y="102"/>
                      <a:pt x="89" y="104"/>
                      <a:pt x="93" y="104"/>
                    </a:cubicBezTo>
                    <a:cubicBezTo>
                      <a:pt x="106" y="104"/>
                      <a:pt x="117" y="87"/>
                      <a:pt x="105" y="75"/>
                    </a:cubicBezTo>
                    <a:cubicBezTo>
                      <a:pt x="81" y="51"/>
                      <a:pt x="57" y="28"/>
                      <a:pt x="30" y="4"/>
                    </a:cubicBezTo>
                    <a:cubicBezTo>
                      <a:pt x="27" y="1"/>
                      <a:pt x="24" y="0"/>
                      <a:pt x="21"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3525751" y="2525072"/>
                <a:ext cx="3556" cy="5268"/>
              </a:xfrm>
              <a:custGeom>
                <a:rect b="b" l="l" r="r" t="t"/>
                <a:pathLst>
                  <a:path extrusionOk="0" h="120" w="81">
                    <a:moveTo>
                      <a:pt x="41" y="1"/>
                    </a:moveTo>
                    <a:cubicBezTo>
                      <a:pt x="28" y="1"/>
                      <a:pt x="21" y="4"/>
                      <a:pt x="13" y="8"/>
                    </a:cubicBezTo>
                    <a:cubicBezTo>
                      <a:pt x="1" y="20"/>
                      <a:pt x="1" y="32"/>
                      <a:pt x="1" y="48"/>
                    </a:cubicBezTo>
                    <a:cubicBezTo>
                      <a:pt x="5" y="63"/>
                      <a:pt x="9" y="79"/>
                      <a:pt x="9" y="95"/>
                    </a:cubicBezTo>
                    <a:cubicBezTo>
                      <a:pt x="13" y="107"/>
                      <a:pt x="28" y="119"/>
                      <a:pt x="41" y="119"/>
                    </a:cubicBezTo>
                    <a:cubicBezTo>
                      <a:pt x="52" y="119"/>
                      <a:pt x="68" y="107"/>
                      <a:pt x="72" y="95"/>
                    </a:cubicBezTo>
                    <a:cubicBezTo>
                      <a:pt x="72" y="79"/>
                      <a:pt x="76" y="63"/>
                      <a:pt x="76" y="48"/>
                    </a:cubicBezTo>
                    <a:cubicBezTo>
                      <a:pt x="80" y="36"/>
                      <a:pt x="80" y="20"/>
                      <a:pt x="68" y="8"/>
                    </a:cubicBezTo>
                    <a:cubicBezTo>
                      <a:pt x="60" y="4"/>
                      <a:pt x="52" y="1"/>
                      <a:pt x="41"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3430653" y="2671579"/>
                <a:ext cx="65287" cy="29415"/>
              </a:xfrm>
              <a:custGeom>
                <a:rect b="b" l="l" r="r" t="t"/>
                <a:pathLst>
                  <a:path extrusionOk="0" h="670" w="1487">
                    <a:moveTo>
                      <a:pt x="160" y="0"/>
                    </a:moveTo>
                    <a:cubicBezTo>
                      <a:pt x="118" y="0"/>
                      <a:pt x="78" y="2"/>
                      <a:pt x="39" y="6"/>
                    </a:cubicBezTo>
                    <a:cubicBezTo>
                      <a:pt x="4" y="10"/>
                      <a:pt x="1" y="61"/>
                      <a:pt x="39" y="65"/>
                    </a:cubicBezTo>
                    <a:cubicBezTo>
                      <a:pt x="565" y="105"/>
                      <a:pt x="1023" y="365"/>
                      <a:pt x="1436" y="665"/>
                    </a:cubicBezTo>
                    <a:cubicBezTo>
                      <a:pt x="1441" y="668"/>
                      <a:pt x="1446" y="670"/>
                      <a:pt x="1451" y="670"/>
                    </a:cubicBezTo>
                    <a:cubicBezTo>
                      <a:pt x="1470" y="670"/>
                      <a:pt x="1486" y="648"/>
                      <a:pt x="1476" y="629"/>
                    </a:cubicBezTo>
                    <a:cubicBezTo>
                      <a:pt x="1222" y="260"/>
                      <a:pt x="626" y="0"/>
                      <a:pt x="160"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3510165" y="2669735"/>
                <a:ext cx="2678" cy="4346"/>
              </a:xfrm>
              <a:custGeom>
                <a:rect b="b" l="l" r="r" t="t"/>
                <a:pathLst>
                  <a:path extrusionOk="0" h="99" w="61">
                    <a:moveTo>
                      <a:pt x="28" y="1"/>
                    </a:moveTo>
                    <a:cubicBezTo>
                      <a:pt x="9" y="1"/>
                      <a:pt x="1" y="16"/>
                      <a:pt x="1" y="36"/>
                    </a:cubicBezTo>
                    <a:cubicBezTo>
                      <a:pt x="4" y="52"/>
                      <a:pt x="4" y="68"/>
                      <a:pt x="9" y="83"/>
                    </a:cubicBezTo>
                    <a:cubicBezTo>
                      <a:pt x="11" y="93"/>
                      <a:pt x="21" y="98"/>
                      <a:pt x="30" y="98"/>
                    </a:cubicBezTo>
                    <a:cubicBezTo>
                      <a:pt x="40" y="98"/>
                      <a:pt x="50" y="93"/>
                      <a:pt x="52" y="83"/>
                    </a:cubicBezTo>
                    <a:cubicBezTo>
                      <a:pt x="52" y="68"/>
                      <a:pt x="56" y="52"/>
                      <a:pt x="56" y="36"/>
                    </a:cubicBezTo>
                    <a:cubicBezTo>
                      <a:pt x="60" y="16"/>
                      <a:pt x="52" y="1"/>
                      <a:pt x="28"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3530976" y="2646641"/>
                <a:ext cx="4566" cy="3776"/>
              </a:xfrm>
              <a:custGeom>
                <a:rect b="b" l="l" r="r" t="t"/>
                <a:pathLst>
                  <a:path extrusionOk="0" h="86" w="104">
                    <a:moveTo>
                      <a:pt x="44" y="0"/>
                    </a:moveTo>
                    <a:cubicBezTo>
                      <a:pt x="20" y="0"/>
                      <a:pt x="0" y="21"/>
                      <a:pt x="0" y="45"/>
                    </a:cubicBezTo>
                    <a:cubicBezTo>
                      <a:pt x="0" y="65"/>
                      <a:pt x="21" y="86"/>
                      <a:pt x="45" y="86"/>
                    </a:cubicBezTo>
                    <a:cubicBezTo>
                      <a:pt x="49" y="86"/>
                      <a:pt x="52" y="85"/>
                      <a:pt x="56" y="85"/>
                    </a:cubicBezTo>
                    <a:cubicBezTo>
                      <a:pt x="64" y="85"/>
                      <a:pt x="67" y="81"/>
                      <a:pt x="75" y="77"/>
                    </a:cubicBezTo>
                    <a:cubicBezTo>
                      <a:pt x="91" y="73"/>
                      <a:pt x="103" y="61"/>
                      <a:pt x="103" y="45"/>
                    </a:cubicBezTo>
                    <a:cubicBezTo>
                      <a:pt x="103" y="26"/>
                      <a:pt x="91" y="13"/>
                      <a:pt x="75" y="10"/>
                    </a:cubicBezTo>
                    <a:cubicBezTo>
                      <a:pt x="67" y="6"/>
                      <a:pt x="64" y="2"/>
                      <a:pt x="56" y="2"/>
                    </a:cubicBezTo>
                    <a:cubicBezTo>
                      <a:pt x="52" y="1"/>
                      <a:pt x="48" y="0"/>
                      <a:pt x="44" y="0"/>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3476578" y="2669208"/>
                <a:ext cx="5400" cy="7376"/>
              </a:xfrm>
              <a:custGeom>
                <a:rect b="b" l="l" r="r" t="t"/>
                <a:pathLst>
                  <a:path extrusionOk="0" h="168" w="123">
                    <a:moveTo>
                      <a:pt x="16" y="87"/>
                    </a:moveTo>
                    <a:cubicBezTo>
                      <a:pt x="16" y="87"/>
                      <a:pt x="16" y="87"/>
                      <a:pt x="16" y="88"/>
                    </a:cubicBezTo>
                    <a:cubicBezTo>
                      <a:pt x="16" y="88"/>
                      <a:pt x="16" y="88"/>
                      <a:pt x="16" y="88"/>
                    </a:cubicBezTo>
                    <a:lnTo>
                      <a:pt x="16" y="88"/>
                    </a:lnTo>
                    <a:cubicBezTo>
                      <a:pt x="16" y="87"/>
                      <a:pt x="16" y="87"/>
                      <a:pt x="16" y="87"/>
                    </a:cubicBezTo>
                    <a:close/>
                    <a:moveTo>
                      <a:pt x="40" y="1"/>
                    </a:moveTo>
                    <a:cubicBezTo>
                      <a:pt x="12" y="1"/>
                      <a:pt x="0" y="28"/>
                      <a:pt x="4" y="52"/>
                    </a:cubicBezTo>
                    <a:cubicBezTo>
                      <a:pt x="3" y="49"/>
                      <a:pt x="3" y="48"/>
                      <a:pt x="2" y="48"/>
                    </a:cubicBezTo>
                    <a:lnTo>
                      <a:pt x="2" y="48"/>
                    </a:lnTo>
                    <a:cubicBezTo>
                      <a:pt x="2" y="48"/>
                      <a:pt x="4" y="57"/>
                      <a:pt x="4" y="60"/>
                    </a:cubicBezTo>
                    <a:cubicBezTo>
                      <a:pt x="4" y="64"/>
                      <a:pt x="8" y="68"/>
                      <a:pt x="12" y="72"/>
                    </a:cubicBezTo>
                    <a:cubicBezTo>
                      <a:pt x="12" y="74"/>
                      <a:pt x="12" y="77"/>
                      <a:pt x="13" y="78"/>
                    </a:cubicBezTo>
                    <a:lnTo>
                      <a:pt x="13" y="78"/>
                    </a:lnTo>
                    <a:cubicBezTo>
                      <a:pt x="13" y="79"/>
                      <a:pt x="13" y="80"/>
                      <a:pt x="14" y="82"/>
                    </a:cubicBezTo>
                    <a:lnTo>
                      <a:pt x="14" y="82"/>
                    </a:lnTo>
                    <a:cubicBezTo>
                      <a:pt x="12" y="85"/>
                      <a:pt x="12" y="88"/>
                      <a:pt x="12" y="91"/>
                    </a:cubicBezTo>
                    <a:cubicBezTo>
                      <a:pt x="12" y="92"/>
                      <a:pt x="12" y="92"/>
                      <a:pt x="13" y="92"/>
                    </a:cubicBezTo>
                    <a:lnTo>
                      <a:pt x="13" y="92"/>
                    </a:lnTo>
                    <a:cubicBezTo>
                      <a:pt x="12" y="94"/>
                      <a:pt x="12" y="97"/>
                      <a:pt x="12" y="99"/>
                    </a:cubicBezTo>
                    <a:cubicBezTo>
                      <a:pt x="0" y="131"/>
                      <a:pt x="24" y="162"/>
                      <a:pt x="55" y="166"/>
                    </a:cubicBezTo>
                    <a:cubicBezTo>
                      <a:pt x="60" y="167"/>
                      <a:pt x="64" y="168"/>
                      <a:pt x="68" y="168"/>
                    </a:cubicBezTo>
                    <a:cubicBezTo>
                      <a:pt x="97" y="168"/>
                      <a:pt x="119" y="143"/>
                      <a:pt x="119" y="115"/>
                    </a:cubicBezTo>
                    <a:cubicBezTo>
                      <a:pt x="122" y="64"/>
                      <a:pt x="95" y="4"/>
                      <a:pt x="40"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3508233" y="2654456"/>
                <a:ext cx="7025" cy="5268"/>
              </a:xfrm>
              <a:custGeom>
                <a:rect b="b" l="l" r="r" t="t"/>
                <a:pathLst>
                  <a:path extrusionOk="0" h="120" w="160">
                    <a:moveTo>
                      <a:pt x="106" y="1"/>
                    </a:moveTo>
                    <a:cubicBezTo>
                      <a:pt x="104" y="1"/>
                      <a:pt x="102" y="1"/>
                      <a:pt x="100" y="1"/>
                    </a:cubicBezTo>
                    <a:cubicBezTo>
                      <a:pt x="88" y="1"/>
                      <a:pt x="81" y="5"/>
                      <a:pt x="72" y="5"/>
                    </a:cubicBezTo>
                    <a:cubicBezTo>
                      <a:pt x="57" y="5"/>
                      <a:pt x="48" y="9"/>
                      <a:pt x="37" y="14"/>
                    </a:cubicBezTo>
                    <a:cubicBezTo>
                      <a:pt x="17" y="21"/>
                      <a:pt x="1" y="37"/>
                      <a:pt x="1" y="61"/>
                    </a:cubicBezTo>
                    <a:cubicBezTo>
                      <a:pt x="1" y="85"/>
                      <a:pt x="17" y="100"/>
                      <a:pt x="37" y="108"/>
                    </a:cubicBezTo>
                    <a:cubicBezTo>
                      <a:pt x="48" y="112"/>
                      <a:pt x="57" y="116"/>
                      <a:pt x="72" y="116"/>
                    </a:cubicBezTo>
                    <a:cubicBezTo>
                      <a:pt x="81" y="116"/>
                      <a:pt x="88" y="116"/>
                      <a:pt x="100" y="120"/>
                    </a:cubicBezTo>
                    <a:cubicBezTo>
                      <a:pt x="128" y="120"/>
                      <a:pt x="159" y="88"/>
                      <a:pt x="155" y="61"/>
                    </a:cubicBezTo>
                    <a:cubicBezTo>
                      <a:pt x="155" y="30"/>
                      <a:pt x="134" y="1"/>
                      <a:pt x="106" y="1"/>
                    </a:cubicBezTo>
                    <a:close/>
                  </a:path>
                </a:pathLst>
              </a:custGeom>
              <a:solidFill>
                <a:srgbClr val="F8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3391666" y="2426641"/>
                <a:ext cx="4566" cy="3512"/>
              </a:xfrm>
              <a:custGeom>
                <a:rect b="b" l="l" r="r" t="t"/>
                <a:pathLst>
                  <a:path extrusionOk="0" h="80" w="104">
                    <a:moveTo>
                      <a:pt x="51" y="1"/>
                    </a:moveTo>
                    <a:cubicBezTo>
                      <a:pt x="0" y="1"/>
                      <a:pt x="0" y="79"/>
                      <a:pt x="51" y="79"/>
                    </a:cubicBezTo>
                    <a:cubicBezTo>
                      <a:pt x="103" y="79"/>
                      <a:pt x="103" y="1"/>
                      <a:pt x="5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3421126" y="2431689"/>
                <a:ext cx="5400" cy="4215"/>
              </a:xfrm>
              <a:custGeom>
                <a:rect b="b" l="l" r="r" t="t"/>
                <a:pathLst>
                  <a:path extrusionOk="0" h="96" w="123">
                    <a:moveTo>
                      <a:pt x="63" y="0"/>
                    </a:moveTo>
                    <a:cubicBezTo>
                      <a:pt x="1" y="0"/>
                      <a:pt x="1" y="95"/>
                      <a:pt x="63" y="95"/>
                    </a:cubicBezTo>
                    <a:cubicBezTo>
                      <a:pt x="123" y="95"/>
                      <a:pt x="123" y="0"/>
                      <a:pt x="6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3432717" y="2406269"/>
                <a:ext cx="12162" cy="12117"/>
              </a:xfrm>
              <a:custGeom>
                <a:rect b="b" l="l" r="r" t="t"/>
                <a:pathLst>
                  <a:path extrusionOk="0" h="276" w="277">
                    <a:moveTo>
                      <a:pt x="139" y="1"/>
                    </a:moveTo>
                    <a:cubicBezTo>
                      <a:pt x="132" y="1"/>
                      <a:pt x="125" y="3"/>
                      <a:pt x="107" y="7"/>
                    </a:cubicBezTo>
                    <a:lnTo>
                      <a:pt x="103" y="7"/>
                    </a:lnTo>
                    <a:cubicBezTo>
                      <a:pt x="83" y="11"/>
                      <a:pt x="68" y="19"/>
                      <a:pt x="56" y="31"/>
                    </a:cubicBezTo>
                    <a:cubicBezTo>
                      <a:pt x="40" y="42"/>
                      <a:pt x="28" y="55"/>
                      <a:pt x="21" y="70"/>
                    </a:cubicBezTo>
                    <a:cubicBezTo>
                      <a:pt x="9" y="86"/>
                      <a:pt x="5" y="102"/>
                      <a:pt x="5" y="121"/>
                    </a:cubicBezTo>
                    <a:cubicBezTo>
                      <a:pt x="1" y="137"/>
                      <a:pt x="1" y="157"/>
                      <a:pt x="9" y="177"/>
                    </a:cubicBezTo>
                    <a:cubicBezTo>
                      <a:pt x="12" y="200"/>
                      <a:pt x="25" y="220"/>
                      <a:pt x="40" y="236"/>
                    </a:cubicBezTo>
                    <a:cubicBezTo>
                      <a:pt x="52" y="244"/>
                      <a:pt x="60" y="252"/>
                      <a:pt x="68" y="255"/>
                    </a:cubicBezTo>
                    <a:cubicBezTo>
                      <a:pt x="92" y="272"/>
                      <a:pt x="116" y="275"/>
                      <a:pt x="139" y="275"/>
                    </a:cubicBezTo>
                    <a:cubicBezTo>
                      <a:pt x="151" y="275"/>
                      <a:pt x="163" y="272"/>
                      <a:pt x="174" y="272"/>
                    </a:cubicBezTo>
                    <a:cubicBezTo>
                      <a:pt x="198" y="263"/>
                      <a:pt x="218" y="252"/>
                      <a:pt x="238" y="236"/>
                    </a:cubicBezTo>
                    <a:cubicBezTo>
                      <a:pt x="242" y="228"/>
                      <a:pt x="249" y="216"/>
                      <a:pt x="258" y="208"/>
                    </a:cubicBezTo>
                    <a:cubicBezTo>
                      <a:pt x="269" y="188"/>
                      <a:pt x="277" y="164"/>
                      <a:pt x="277" y="137"/>
                    </a:cubicBezTo>
                    <a:cubicBezTo>
                      <a:pt x="277" y="121"/>
                      <a:pt x="273" y="102"/>
                      <a:pt x="265" y="86"/>
                    </a:cubicBezTo>
                    <a:cubicBezTo>
                      <a:pt x="258" y="70"/>
                      <a:pt x="249" y="55"/>
                      <a:pt x="238" y="42"/>
                    </a:cubicBezTo>
                    <a:cubicBezTo>
                      <a:pt x="218" y="26"/>
                      <a:pt x="198" y="15"/>
                      <a:pt x="174" y="7"/>
                    </a:cubicBezTo>
                    <a:lnTo>
                      <a:pt x="170" y="7"/>
                    </a:lnTo>
                    <a:cubicBezTo>
                      <a:pt x="152" y="3"/>
                      <a:pt x="146" y="1"/>
                      <a:pt x="1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3443122" y="2436519"/>
                <a:ext cx="6454" cy="5049"/>
              </a:xfrm>
              <a:custGeom>
                <a:rect b="b" l="l" r="r" t="t"/>
                <a:pathLst>
                  <a:path extrusionOk="0" h="115" w="147">
                    <a:moveTo>
                      <a:pt x="72" y="0"/>
                    </a:moveTo>
                    <a:cubicBezTo>
                      <a:pt x="1" y="0"/>
                      <a:pt x="1" y="115"/>
                      <a:pt x="72" y="115"/>
                    </a:cubicBezTo>
                    <a:cubicBezTo>
                      <a:pt x="147" y="115"/>
                      <a:pt x="147" y="0"/>
                      <a:pt x="7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3391666" y="2319428"/>
                <a:ext cx="4873" cy="4302"/>
              </a:xfrm>
              <a:custGeom>
                <a:rect b="b" l="l" r="r" t="t"/>
                <a:pathLst>
                  <a:path extrusionOk="0" h="98" w="111">
                    <a:moveTo>
                      <a:pt x="51" y="0"/>
                    </a:moveTo>
                    <a:cubicBezTo>
                      <a:pt x="45" y="0"/>
                      <a:pt x="39" y="1"/>
                      <a:pt x="32" y="4"/>
                    </a:cubicBezTo>
                    <a:cubicBezTo>
                      <a:pt x="16" y="11"/>
                      <a:pt x="0" y="27"/>
                      <a:pt x="4" y="47"/>
                    </a:cubicBezTo>
                    <a:cubicBezTo>
                      <a:pt x="4" y="63"/>
                      <a:pt x="12" y="82"/>
                      <a:pt x="28" y="91"/>
                    </a:cubicBezTo>
                    <a:cubicBezTo>
                      <a:pt x="35" y="95"/>
                      <a:pt x="44" y="98"/>
                      <a:pt x="52" y="98"/>
                    </a:cubicBezTo>
                    <a:cubicBezTo>
                      <a:pt x="65" y="98"/>
                      <a:pt x="77" y="92"/>
                      <a:pt x="87" y="82"/>
                    </a:cubicBezTo>
                    <a:lnTo>
                      <a:pt x="99" y="71"/>
                    </a:lnTo>
                    <a:cubicBezTo>
                      <a:pt x="111" y="59"/>
                      <a:pt x="111" y="39"/>
                      <a:pt x="99" y="27"/>
                    </a:cubicBezTo>
                    <a:lnTo>
                      <a:pt x="87" y="15"/>
                    </a:lnTo>
                    <a:cubicBezTo>
                      <a:pt x="77" y="5"/>
                      <a:pt x="64" y="0"/>
                      <a:pt x="51"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3427185" y="2329087"/>
                <a:ext cx="4171" cy="4039"/>
              </a:xfrm>
              <a:custGeom>
                <a:rect b="b" l="l" r="r" t="t"/>
                <a:pathLst>
                  <a:path extrusionOk="0" h="92" w="95">
                    <a:moveTo>
                      <a:pt x="44" y="1"/>
                    </a:moveTo>
                    <a:cubicBezTo>
                      <a:pt x="36" y="1"/>
                      <a:pt x="28" y="1"/>
                      <a:pt x="20" y="5"/>
                    </a:cubicBezTo>
                    <a:cubicBezTo>
                      <a:pt x="9" y="5"/>
                      <a:pt x="5" y="13"/>
                      <a:pt x="0" y="24"/>
                    </a:cubicBezTo>
                    <a:lnTo>
                      <a:pt x="0" y="48"/>
                    </a:lnTo>
                    <a:lnTo>
                      <a:pt x="0" y="60"/>
                    </a:lnTo>
                    <a:cubicBezTo>
                      <a:pt x="5" y="64"/>
                      <a:pt x="5" y="68"/>
                      <a:pt x="5" y="72"/>
                    </a:cubicBezTo>
                    <a:cubicBezTo>
                      <a:pt x="12" y="79"/>
                      <a:pt x="20" y="84"/>
                      <a:pt x="28" y="88"/>
                    </a:cubicBezTo>
                    <a:cubicBezTo>
                      <a:pt x="34" y="90"/>
                      <a:pt x="40" y="92"/>
                      <a:pt x="47" y="92"/>
                    </a:cubicBezTo>
                    <a:cubicBezTo>
                      <a:pt x="59" y="92"/>
                      <a:pt x="72" y="87"/>
                      <a:pt x="80" y="79"/>
                    </a:cubicBezTo>
                    <a:cubicBezTo>
                      <a:pt x="87" y="68"/>
                      <a:pt x="95" y="52"/>
                      <a:pt x="91" y="37"/>
                    </a:cubicBezTo>
                    <a:cubicBezTo>
                      <a:pt x="87" y="24"/>
                      <a:pt x="83" y="17"/>
                      <a:pt x="76" y="13"/>
                    </a:cubicBezTo>
                    <a:cubicBezTo>
                      <a:pt x="67" y="5"/>
                      <a:pt x="56" y="1"/>
                      <a:pt x="44"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3421301" y="2275832"/>
                <a:ext cx="4347" cy="3644"/>
              </a:xfrm>
              <a:custGeom>
                <a:rect b="b" l="l" r="r" t="t"/>
                <a:pathLst>
                  <a:path extrusionOk="0" h="83" w="99">
                    <a:moveTo>
                      <a:pt x="57" y="1"/>
                    </a:moveTo>
                    <a:cubicBezTo>
                      <a:pt x="54" y="1"/>
                      <a:pt x="51" y="1"/>
                      <a:pt x="48" y="2"/>
                    </a:cubicBezTo>
                    <a:cubicBezTo>
                      <a:pt x="39" y="6"/>
                      <a:pt x="32" y="6"/>
                      <a:pt x="24" y="10"/>
                    </a:cubicBezTo>
                    <a:cubicBezTo>
                      <a:pt x="12" y="14"/>
                      <a:pt x="0" y="30"/>
                      <a:pt x="0" y="42"/>
                    </a:cubicBezTo>
                    <a:cubicBezTo>
                      <a:pt x="0" y="57"/>
                      <a:pt x="8" y="70"/>
                      <a:pt x="24" y="77"/>
                    </a:cubicBezTo>
                    <a:cubicBezTo>
                      <a:pt x="32" y="77"/>
                      <a:pt x="39" y="81"/>
                      <a:pt x="48" y="81"/>
                    </a:cubicBezTo>
                    <a:cubicBezTo>
                      <a:pt x="52" y="82"/>
                      <a:pt x="55" y="83"/>
                      <a:pt x="59" y="83"/>
                    </a:cubicBezTo>
                    <a:cubicBezTo>
                      <a:pt x="80" y="83"/>
                      <a:pt x="99" y="65"/>
                      <a:pt x="99" y="42"/>
                    </a:cubicBezTo>
                    <a:cubicBezTo>
                      <a:pt x="99" y="21"/>
                      <a:pt x="78" y="1"/>
                      <a:pt x="5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3417306" y="2285095"/>
                <a:ext cx="220" cy="220"/>
              </a:xfrm>
              <a:custGeom>
                <a:rect b="b" l="l" r="r" t="t"/>
                <a:pathLst>
                  <a:path extrusionOk="0" h="5" w="5">
                    <a:moveTo>
                      <a:pt x="4" y="1"/>
                    </a:moveTo>
                    <a:cubicBezTo>
                      <a:pt x="1" y="1"/>
                      <a:pt x="1" y="4"/>
                      <a:pt x="4" y="4"/>
                    </a:cubicBezTo>
                    <a:lnTo>
                      <a:pt x="4"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3430258" y="2335804"/>
                <a:ext cx="6893" cy="4917"/>
              </a:xfrm>
              <a:custGeom>
                <a:rect b="b" l="l" r="r" t="t"/>
                <a:pathLst>
                  <a:path extrusionOk="0" h="112" w="157">
                    <a:moveTo>
                      <a:pt x="25" y="0"/>
                    </a:moveTo>
                    <a:cubicBezTo>
                      <a:pt x="9" y="0"/>
                      <a:pt x="0" y="19"/>
                      <a:pt x="17" y="30"/>
                    </a:cubicBezTo>
                    <a:cubicBezTo>
                      <a:pt x="48" y="49"/>
                      <a:pt x="81" y="68"/>
                      <a:pt x="101" y="101"/>
                    </a:cubicBezTo>
                    <a:cubicBezTo>
                      <a:pt x="106" y="108"/>
                      <a:pt x="113" y="111"/>
                      <a:pt x="120" y="111"/>
                    </a:cubicBezTo>
                    <a:cubicBezTo>
                      <a:pt x="138" y="111"/>
                      <a:pt x="156" y="90"/>
                      <a:pt x="139" y="73"/>
                    </a:cubicBezTo>
                    <a:cubicBezTo>
                      <a:pt x="108" y="37"/>
                      <a:pt x="72" y="21"/>
                      <a:pt x="33" y="2"/>
                    </a:cubicBezTo>
                    <a:cubicBezTo>
                      <a:pt x="30" y="1"/>
                      <a:pt x="27" y="0"/>
                      <a:pt x="2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3383719" y="2320262"/>
                <a:ext cx="3337" cy="2634"/>
              </a:xfrm>
              <a:custGeom>
                <a:rect b="b" l="l" r="r" t="t"/>
                <a:pathLst>
                  <a:path extrusionOk="0" h="60" w="76">
                    <a:moveTo>
                      <a:pt x="39" y="1"/>
                    </a:moveTo>
                    <a:cubicBezTo>
                      <a:pt x="0" y="1"/>
                      <a:pt x="0" y="60"/>
                      <a:pt x="39" y="60"/>
                    </a:cubicBezTo>
                    <a:cubicBezTo>
                      <a:pt x="75" y="60"/>
                      <a:pt x="75"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3396671" y="2319999"/>
                <a:ext cx="3864" cy="2985"/>
              </a:xfrm>
              <a:custGeom>
                <a:rect b="b" l="l" r="r" t="t"/>
                <a:pathLst>
                  <a:path extrusionOk="0" h="68" w="88">
                    <a:moveTo>
                      <a:pt x="35" y="1"/>
                    </a:moveTo>
                    <a:cubicBezTo>
                      <a:pt x="26" y="1"/>
                      <a:pt x="19" y="4"/>
                      <a:pt x="13" y="11"/>
                    </a:cubicBezTo>
                    <a:cubicBezTo>
                      <a:pt x="5" y="18"/>
                      <a:pt x="1" y="26"/>
                      <a:pt x="1" y="34"/>
                    </a:cubicBezTo>
                    <a:cubicBezTo>
                      <a:pt x="1" y="42"/>
                      <a:pt x="5" y="54"/>
                      <a:pt x="13" y="58"/>
                    </a:cubicBezTo>
                    <a:cubicBezTo>
                      <a:pt x="18" y="65"/>
                      <a:pt x="24" y="68"/>
                      <a:pt x="31" y="68"/>
                    </a:cubicBezTo>
                    <a:cubicBezTo>
                      <a:pt x="35" y="68"/>
                      <a:pt x="40" y="67"/>
                      <a:pt x="44" y="66"/>
                    </a:cubicBezTo>
                    <a:cubicBezTo>
                      <a:pt x="52" y="66"/>
                      <a:pt x="60" y="66"/>
                      <a:pt x="68" y="62"/>
                    </a:cubicBezTo>
                    <a:cubicBezTo>
                      <a:pt x="79" y="62"/>
                      <a:pt x="88" y="46"/>
                      <a:pt x="88" y="34"/>
                    </a:cubicBezTo>
                    <a:cubicBezTo>
                      <a:pt x="88" y="22"/>
                      <a:pt x="79" y="11"/>
                      <a:pt x="68" y="7"/>
                    </a:cubicBezTo>
                    <a:cubicBezTo>
                      <a:pt x="60" y="7"/>
                      <a:pt x="52" y="2"/>
                      <a:pt x="44" y="2"/>
                    </a:cubicBezTo>
                    <a:cubicBezTo>
                      <a:pt x="41" y="1"/>
                      <a:pt x="38" y="1"/>
                      <a:pt x="35"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3392456" y="2280661"/>
                <a:ext cx="5839" cy="8781"/>
              </a:xfrm>
              <a:custGeom>
                <a:rect b="b" l="l" r="r" t="t"/>
                <a:pathLst>
                  <a:path extrusionOk="0" h="200" w="133">
                    <a:moveTo>
                      <a:pt x="32" y="1"/>
                    </a:moveTo>
                    <a:cubicBezTo>
                      <a:pt x="16" y="1"/>
                      <a:pt x="0" y="11"/>
                      <a:pt x="2" y="31"/>
                    </a:cubicBezTo>
                    <a:cubicBezTo>
                      <a:pt x="6" y="58"/>
                      <a:pt x="10" y="86"/>
                      <a:pt x="26" y="109"/>
                    </a:cubicBezTo>
                    <a:cubicBezTo>
                      <a:pt x="33" y="122"/>
                      <a:pt x="46" y="133"/>
                      <a:pt x="53" y="140"/>
                    </a:cubicBezTo>
                    <a:cubicBezTo>
                      <a:pt x="69" y="153"/>
                      <a:pt x="81" y="157"/>
                      <a:pt x="81" y="176"/>
                    </a:cubicBezTo>
                    <a:cubicBezTo>
                      <a:pt x="83" y="192"/>
                      <a:pt x="95" y="200"/>
                      <a:pt x="107" y="200"/>
                    </a:cubicBezTo>
                    <a:cubicBezTo>
                      <a:pt x="119" y="200"/>
                      <a:pt x="130" y="192"/>
                      <a:pt x="133" y="176"/>
                    </a:cubicBezTo>
                    <a:cubicBezTo>
                      <a:pt x="133" y="149"/>
                      <a:pt x="120" y="129"/>
                      <a:pt x="101" y="109"/>
                    </a:cubicBezTo>
                    <a:cubicBezTo>
                      <a:pt x="77" y="86"/>
                      <a:pt x="65" y="62"/>
                      <a:pt x="65" y="31"/>
                    </a:cubicBezTo>
                    <a:cubicBezTo>
                      <a:pt x="65" y="11"/>
                      <a:pt x="49" y="1"/>
                      <a:pt x="3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a:off x="3430697" y="2322370"/>
                <a:ext cx="8737" cy="3512"/>
              </a:xfrm>
              <a:custGeom>
                <a:rect b="b" l="l" r="r" t="t"/>
                <a:pathLst>
                  <a:path extrusionOk="0" h="80" w="199">
                    <a:moveTo>
                      <a:pt x="157" y="0"/>
                    </a:moveTo>
                    <a:cubicBezTo>
                      <a:pt x="156" y="0"/>
                      <a:pt x="155" y="0"/>
                      <a:pt x="153" y="0"/>
                    </a:cubicBezTo>
                    <a:cubicBezTo>
                      <a:pt x="114" y="8"/>
                      <a:pt x="74" y="24"/>
                      <a:pt x="31" y="32"/>
                    </a:cubicBezTo>
                    <a:cubicBezTo>
                      <a:pt x="1" y="39"/>
                      <a:pt x="14" y="79"/>
                      <a:pt x="43" y="79"/>
                    </a:cubicBezTo>
                    <a:cubicBezTo>
                      <a:pt x="44" y="79"/>
                      <a:pt x="46" y="79"/>
                      <a:pt x="47" y="79"/>
                    </a:cubicBezTo>
                    <a:cubicBezTo>
                      <a:pt x="82" y="71"/>
                      <a:pt x="122" y="63"/>
                      <a:pt x="162" y="59"/>
                    </a:cubicBezTo>
                    <a:cubicBezTo>
                      <a:pt x="199" y="55"/>
                      <a:pt x="193" y="0"/>
                      <a:pt x="157"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3355268" y="2377732"/>
                <a:ext cx="3864" cy="3073"/>
              </a:xfrm>
              <a:custGeom>
                <a:rect b="b" l="l" r="r" t="t"/>
                <a:pathLst>
                  <a:path extrusionOk="0" h="70" w="88">
                    <a:moveTo>
                      <a:pt x="54" y="0"/>
                    </a:moveTo>
                    <a:cubicBezTo>
                      <a:pt x="50" y="0"/>
                      <a:pt x="47" y="1"/>
                      <a:pt x="44" y="2"/>
                    </a:cubicBezTo>
                    <a:cubicBezTo>
                      <a:pt x="36" y="2"/>
                      <a:pt x="28" y="6"/>
                      <a:pt x="20" y="6"/>
                    </a:cubicBezTo>
                    <a:cubicBezTo>
                      <a:pt x="9" y="9"/>
                      <a:pt x="0" y="22"/>
                      <a:pt x="0" y="33"/>
                    </a:cubicBezTo>
                    <a:cubicBezTo>
                      <a:pt x="0" y="45"/>
                      <a:pt x="9" y="61"/>
                      <a:pt x="20" y="61"/>
                    </a:cubicBezTo>
                    <a:cubicBezTo>
                      <a:pt x="28" y="65"/>
                      <a:pt x="36" y="65"/>
                      <a:pt x="44" y="69"/>
                    </a:cubicBezTo>
                    <a:cubicBezTo>
                      <a:pt x="56" y="69"/>
                      <a:pt x="68" y="69"/>
                      <a:pt x="75" y="57"/>
                    </a:cubicBezTo>
                    <a:cubicBezTo>
                      <a:pt x="84" y="53"/>
                      <a:pt x="88" y="45"/>
                      <a:pt x="88" y="33"/>
                    </a:cubicBezTo>
                    <a:cubicBezTo>
                      <a:pt x="88" y="26"/>
                      <a:pt x="84" y="18"/>
                      <a:pt x="75" y="9"/>
                    </a:cubicBezTo>
                    <a:cubicBezTo>
                      <a:pt x="70" y="4"/>
                      <a:pt x="62" y="0"/>
                      <a:pt x="54"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3340385" y="2419879"/>
                <a:ext cx="2459" cy="2810"/>
              </a:xfrm>
              <a:custGeom>
                <a:rect b="b" l="l" r="r" t="t"/>
                <a:pathLst>
                  <a:path extrusionOk="0" h="64" w="56">
                    <a:moveTo>
                      <a:pt x="28" y="0"/>
                    </a:moveTo>
                    <a:cubicBezTo>
                      <a:pt x="12" y="0"/>
                      <a:pt x="0" y="16"/>
                      <a:pt x="4" y="29"/>
                    </a:cubicBezTo>
                    <a:cubicBezTo>
                      <a:pt x="4" y="36"/>
                      <a:pt x="8" y="44"/>
                      <a:pt x="12" y="52"/>
                    </a:cubicBezTo>
                    <a:cubicBezTo>
                      <a:pt x="14" y="60"/>
                      <a:pt x="21" y="64"/>
                      <a:pt x="28" y="64"/>
                    </a:cubicBezTo>
                    <a:cubicBezTo>
                      <a:pt x="35" y="64"/>
                      <a:pt x="42" y="60"/>
                      <a:pt x="44" y="52"/>
                    </a:cubicBezTo>
                    <a:cubicBezTo>
                      <a:pt x="44" y="44"/>
                      <a:pt x="48" y="36"/>
                      <a:pt x="51" y="29"/>
                    </a:cubicBezTo>
                    <a:cubicBezTo>
                      <a:pt x="55" y="16"/>
                      <a:pt x="44"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354215" y="2449866"/>
                <a:ext cx="2503" cy="4346"/>
              </a:xfrm>
              <a:custGeom>
                <a:rect b="b" l="l" r="r" t="t"/>
                <a:pathLst>
                  <a:path extrusionOk="0" h="99" w="57">
                    <a:moveTo>
                      <a:pt x="28" y="0"/>
                    </a:moveTo>
                    <a:cubicBezTo>
                      <a:pt x="18" y="0"/>
                      <a:pt x="7" y="8"/>
                      <a:pt x="4" y="24"/>
                    </a:cubicBezTo>
                    <a:cubicBezTo>
                      <a:pt x="4" y="40"/>
                      <a:pt x="4" y="56"/>
                      <a:pt x="1" y="71"/>
                    </a:cubicBezTo>
                    <a:cubicBezTo>
                      <a:pt x="1" y="84"/>
                      <a:pt x="17" y="99"/>
                      <a:pt x="28" y="99"/>
                    </a:cubicBezTo>
                    <a:cubicBezTo>
                      <a:pt x="40" y="99"/>
                      <a:pt x="57" y="84"/>
                      <a:pt x="57" y="71"/>
                    </a:cubicBezTo>
                    <a:cubicBezTo>
                      <a:pt x="52" y="56"/>
                      <a:pt x="52" y="40"/>
                      <a:pt x="48" y="24"/>
                    </a:cubicBezTo>
                    <a:cubicBezTo>
                      <a:pt x="48" y="8"/>
                      <a:pt x="38"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3377484" y="2405874"/>
                <a:ext cx="2942" cy="3644"/>
              </a:xfrm>
              <a:custGeom>
                <a:rect b="b" l="l" r="r" t="t"/>
                <a:pathLst>
                  <a:path extrusionOk="0" h="83" w="67">
                    <a:moveTo>
                      <a:pt x="35" y="0"/>
                    </a:moveTo>
                    <a:cubicBezTo>
                      <a:pt x="24" y="0"/>
                      <a:pt x="12" y="8"/>
                      <a:pt x="8" y="20"/>
                    </a:cubicBezTo>
                    <a:cubicBezTo>
                      <a:pt x="8" y="28"/>
                      <a:pt x="4" y="35"/>
                      <a:pt x="4" y="44"/>
                    </a:cubicBezTo>
                    <a:cubicBezTo>
                      <a:pt x="0" y="51"/>
                      <a:pt x="4" y="64"/>
                      <a:pt x="12" y="71"/>
                    </a:cubicBezTo>
                    <a:cubicBezTo>
                      <a:pt x="19" y="79"/>
                      <a:pt x="24" y="83"/>
                      <a:pt x="35" y="83"/>
                    </a:cubicBezTo>
                    <a:cubicBezTo>
                      <a:pt x="43" y="83"/>
                      <a:pt x="51" y="79"/>
                      <a:pt x="55" y="71"/>
                    </a:cubicBezTo>
                    <a:cubicBezTo>
                      <a:pt x="63" y="64"/>
                      <a:pt x="66" y="55"/>
                      <a:pt x="63" y="44"/>
                    </a:cubicBezTo>
                    <a:cubicBezTo>
                      <a:pt x="63" y="35"/>
                      <a:pt x="59" y="28"/>
                      <a:pt x="59" y="20"/>
                    </a:cubicBezTo>
                    <a:cubicBezTo>
                      <a:pt x="59" y="8"/>
                      <a:pt x="43" y="0"/>
                      <a:pt x="35"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3388373" y="2416587"/>
                <a:ext cx="4522" cy="3029"/>
              </a:xfrm>
              <a:custGeom>
                <a:rect b="b" l="l" r="r" t="t"/>
                <a:pathLst>
                  <a:path extrusionOk="0" h="69" w="103">
                    <a:moveTo>
                      <a:pt x="29" y="0"/>
                    </a:moveTo>
                    <a:cubicBezTo>
                      <a:pt x="25" y="0"/>
                      <a:pt x="20" y="2"/>
                      <a:pt x="16" y="4"/>
                    </a:cubicBezTo>
                    <a:cubicBezTo>
                      <a:pt x="4" y="17"/>
                      <a:pt x="0" y="33"/>
                      <a:pt x="13" y="44"/>
                    </a:cubicBezTo>
                    <a:cubicBezTo>
                      <a:pt x="26" y="58"/>
                      <a:pt x="45" y="69"/>
                      <a:pt x="68" y="69"/>
                    </a:cubicBezTo>
                    <a:cubicBezTo>
                      <a:pt x="72" y="69"/>
                      <a:pt x="75" y="68"/>
                      <a:pt x="79" y="68"/>
                    </a:cubicBezTo>
                    <a:cubicBezTo>
                      <a:pt x="103" y="68"/>
                      <a:pt x="103" y="33"/>
                      <a:pt x="79" y="33"/>
                    </a:cubicBezTo>
                    <a:cubicBezTo>
                      <a:pt x="68" y="28"/>
                      <a:pt x="55" y="24"/>
                      <a:pt x="51" y="13"/>
                    </a:cubicBezTo>
                    <a:cubicBezTo>
                      <a:pt x="47" y="5"/>
                      <a:pt x="38" y="0"/>
                      <a:pt x="2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3412608" y="2456978"/>
                <a:ext cx="9791" cy="2810"/>
              </a:xfrm>
              <a:custGeom>
                <a:rect b="b" l="l" r="r" t="t"/>
                <a:pathLst>
                  <a:path extrusionOk="0" h="64" w="223">
                    <a:moveTo>
                      <a:pt x="186" y="0"/>
                    </a:moveTo>
                    <a:cubicBezTo>
                      <a:pt x="185" y="0"/>
                      <a:pt x="183" y="0"/>
                      <a:pt x="182" y="0"/>
                    </a:cubicBezTo>
                    <a:cubicBezTo>
                      <a:pt x="135" y="0"/>
                      <a:pt x="84" y="4"/>
                      <a:pt x="37" y="4"/>
                    </a:cubicBezTo>
                    <a:cubicBezTo>
                      <a:pt x="1" y="4"/>
                      <a:pt x="1" y="55"/>
                      <a:pt x="37" y="55"/>
                    </a:cubicBezTo>
                    <a:cubicBezTo>
                      <a:pt x="84" y="60"/>
                      <a:pt x="135" y="60"/>
                      <a:pt x="182" y="64"/>
                    </a:cubicBezTo>
                    <a:cubicBezTo>
                      <a:pt x="221" y="64"/>
                      <a:pt x="222" y="0"/>
                      <a:pt x="18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3359571" y="2439987"/>
                <a:ext cx="263" cy="220"/>
              </a:xfrm>
              <a:custGeom>
                <a:rect b="b" l="l" r="r" t="t"/>
                <a:pathLst>
                  <a:path extrusionOk="0" h="5" w="6">
                    <a:moveTo>
                      <a:pt x="6" y="1"/>
                    </a:moveTo>
                    <a:cubicBezTo>
                      <a:pt x="1" y="1"/>
                      <a:pt x="1" y="5"/>
                      <a:pt x="6" y="5"/>
                    </a:cubicBezTo>
                    <a:lnTo>
                      <a:pt x="6" y="1"/>
                    </a:ln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3392412" y="2389059"/>
                <a:ext cx="18704" cy="2985"/>
              </a:xfrm>
              <a:custGeom>
                <a:rect b="b" l="l" r="r" t="t"/>
                <a:pathLst>
                  <a:path extrusionOk="0" h="68" w="426">
                    <a:moveTo>
                      <a:pt x="398" y="1"/>
                    </a:moveTo>
                    <a:cubicBezTo>
                      <a:pt x="280" y="1"/>
                      <a:pt x="157" y="8"/>
                      <a:pt x="34" y="20"/>
                    </a:cubicBezTo>
                    <a:cubicBezTo>
                      <a:pt x="1" y="24"/>
                      <a:pt x="6" y="68"/>
                      <a:pt x="39" y="68"/>
                    </a:cubicBezTo>
                    <a:cubicBezTo>
                      <a:pt x="40" y="68"/>
                      <a:pt x="41" y="68"/>
                      <a:pt x="43" y="68"/>
                    </a:cubicBezTo>
                    <a:cubicBezTo>
                      <a:pt x="161" y="52"/>
                      <a:pt x="280" y="44"/>
                      <a:pt x="398" y="39"/>
                    </a:cubicBezTo>
                    <a:cubicBezTo>
                      <a:pt x="425" y="39"/>
                      <a:pt x="425" y="1"/>
                      <a:pt x="398"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3441059" y="2400957"/>
                <a:ext cx="2766" cy="4698"/>
              </a:xfrm>
              <a:custGeom>
                <a:rect b="b" l="l" r="r" t="t"/>
                <a:pathLst>
                  <a:path extrusionOk="0" h="107" w="63">
                    <a:moveTo>
                      <a:pt x="21" y="1"/>
                    </a:moveTo>
                    <a:cubicBezTo>
                      <a:pt x="10" y="1"/>
                      <a:pt x="0" y="12"/>
                      <a:pt x="8" y="25"/>
                    </a:cubicBezTo>
                    <a:cubicBezTo>
                      <a:pt x="20" y="45"/>
                      <a:pt x="28" y="65"/>
                      <a:pt x="28" y="88"/>
                    </a:cubicBezTo>
                    <a:cubicBezTo>
                      <a:pt x="30" y="100"/>
                      <a:pt x="38" y="106"/>
                      <a:pt x="47" y="106"/>
                    </a:cubicBezTo>
                    <a:cubicBezTo>
                      <a:pt x="55" y="106"/>
                      <a:pt x="63" y="100"/>
                      <a:pt x="63" y="88"/>
                    </a:cubicBezTo>
                    <a:cubicBezTo>
                      <a:pt x="59" y="61"/>
                      <a:pt x="52" y="34"/>
                      <a:pt x="35" y="10"/>
                    </a:cubicBezTo>
                    <a:cubicBezTo>
                      <a:pt x="32" y="3"/>
                      <a:pt x="26" y="1"/>
                      <a:pt x="2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3428019" y="2510233"/>
                <a:ext cx="5093" cy="5620"/>
              </a:xfrm>
              <a:custGeom>
                <a:rect b="b" l="l" r="r" t="t"/>
                <a:pathLst>
                  <a:path extrusionOk="0" h="128" w="116">
                    <a:moveTo>
                      <a:pt x="73" y="1"/>
                    </a:moveTo>
                    <a:cubicBezTo>
                      <a:pt x="65" y="1"/>
                      <a:pt x="57" y="4"/>
                      <a:pt x="52" y="11"/>
                    </a:cubicBezTo>
                    <a:cubicBezTo>
                      <a:pt x="25" y="35"/>
                      <a:pt x="1" y="70"/>
                      <a:pt x="5" y="109"/>
                    </a:cubicBezTo>
                    <a:cubicBezTo>
                      <a:pt x="5" y="121"/>
                      <a:pt x="16" y="128"/>
                      <a:pt x="27" y="128"/>
                    </a:cubicBezTo>
                    <a:cubicBezTo>
                      <a:pt x="36" y="128"/>
                      <a:pt x="45" y="124"/>
                      <a:pt x="48" y="113"/>
                    </a:cubicBezTo>
                    <a:cubicBezTo>
                      <a:pt x="52" y="90"/>
                      <a:pt x="72" y="73"/>
                      <a:pt x="92" y="62"/>
                    </a:cubicBezTo>
                    <a:cubicBezTo>
                      <a:pt x="112" y="55"/>
                      <a:pt x="116" y="31"/>
                      <a:pt x="104" y="15"/>
                    </a:cubicBezTo>
                    <a:cubicBezTo>
                      <a:pt x="95" y="6"/>
                      <a:pt x="84" y="1"/>
                      <a:pt x="73"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a:off x="3368616" y="2536970"/>
                <a:ext cx="9396" cy="5663"/>
              </a:xfrm>
              <a:custGeom>
                <a:rect b="b" l="l" r="r" t="t"/>
                <a:pathLst>
                  <a:path extrusionOk="0" h="129" w="214">
                    <a:moveTo>
                      <a:pt x="39" y="0"/>
                    </a:moveTo>
                    <a:cubicBezTo>
                      <a:pt x="16" y="0"/>
                      <a:pt x="1" y="34"/>
                      <a:pt x="20" y="56"/>
                    </a:cubicBezTo>
                    <a:cubicBezTo>
                      <a:pt x="52" y="96"/>
                      <a:pt x="99" y="124"/>
                      <a:pt x="150" y="127"/>
                    </a:cubicBezTo>
                    <a:cubicBezTo>
                      <a:pt x="154" y="128"/>
                      <a:pt x="158" y="128"/>
                      <a:pt x="162" y="128"/>
                    </a:cubicBezTo>
                    <a:cubicBezTo>
                      <a:pt x="186" y="128"/>
                      <a:pt x="206" y="116"/>
                      <a:pt x="210" y="89"/>
                    </a:cubicBezTo>
                    <a:cubicBezTo>
                      <a:pt x="213" y="66"/>
                      <a:pt x="196" y="32"/>
                      <a:pt x="167" y="32"/>
                    </a:cubicBezTo>
                    <a:cubicBezTo>
                      <a:pt x="165" y="32"/>
                      <a:pt x="164" y="33"/>
                      <a:pt x="162" y="33"/>
                    </a:cubicBezTo>
                    <a:cubicBezTo>
                      <a:pt x="155" y="34"/>
                      <a:pt x="149" y="34"/>
                      <a:pt x="142" y="34"/>
                    </a:cubicBezTo>
                    <a:cubicBezTo>
                      <a:pt x="111" y="34"/>
                      <a:pt x="85" y="25"/>
                      <a:pt x="55" y="5"/>
                    </a:cubicBezTo>
                    <a:cubicBezTo>
                      <a:pt x="50" y="2"/>
                      <a:pt x="44" y="0"/>
                      <a:pt x="39"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3351800" y="2544697"/>
                <a:ext cx="6147" cy="3293"/>
              </a:xfrm>
              <a:custGeom>
                <a:rect b="b" l="l" r="r" t="t"/>
                <a:pathLst>
                  <a:path extrusionOk="0" h="75" w="140">
                    <a:moveTo>
                      <a:pt x="36" y="0"/>
                    </a:moveTo>
                    <a:cubicBezTo>
                      <a:pt x="26" y="0"/>
                      <a:pt x="14" y="7"/>
                      <a:pt x="8" y="15"/>
                    </a:cubicBezTo>
                    <a:cubicBezTo>
                      <a:pt x="1" y="27"/>
                      <a:pt x="5" y="46"/>
                      <a:pt x="21" y="55"/>
                    </a:cubicBezTo>
                    <a:cubicBezTo>
                      <a:pt x="48" y="66"/>
                      <a:pt x="76" y="75"/>
                      <a:pt x="107" y="75"/>
                    </a:cubicBezTo>
                    <a:cubicBezTo>
                      <a:pt x="131" y="75"/>
                      <a:pt x="139" y="35"/>
                      <a:pt x="115" y="31"/>
                    </a:cubicBezTo>
                    <a:cubicBezTo>
                      <a:pt x="88" y="27"/>
                      <a:pt x="68" y="19"/>
                      <a:pt x="48" y="4"/>
                    </a:cubicBezTo>
                    <a:cubicBezTo>
                      <a:pt x="45" y="1"/>
                      <a:pt x="41" y="0"/>
                      <a:pt x="36"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3393378" y="2552907"/>
                <a:ext cx="12206" cy="7507"/>
              </a:xfrm>
              <a:custGeom>
                <a:rect b="b" l="l" r="r" t="t"/>
                <a:pathLst>
                  <a:path extrusionOk="0" h="171" w="278">
                    <a:moveTo>
                      <a:pt x="237" y="1"/>
                    </a:moveTo>
                    <a:cubicBezTo>
                      <a:pt x="216" y="1"/>
                      <a:pt x="193" y="18"/>
                      <a:pt x="198" y="45"/>
                    </a:cubicBezTo>
                    <a:cubicBezTo>
                      <a:pt x="202" y="81"/>
                      <a:pt x="159" y="88"/>
                      <a:pt x="135" y="92"/>
                    </a:cubicBezTo>
                    <a:cubicBezTo>
                      <a:pt x="99" y="96"/>
                      <a:pt x="64" y="101"/>
                      <a:pt x="28" y="105"/>
                    </a:cubicBezTo>
                    <a:cubicBezTo>
                      <a:pt x="1" y="108"/>
                      <a:pt x="1" y="156"/>
                      <a:pt x="28" y="163"/>
                    </a:cubicBezTo>
                    <a:cubicBezTo>
                      <a:pt x="54" y="167"/>
                      <a:pt x="79" y="170"/>
                      <a:pt x="104" y="170"/>
                    </a:cubicBezTo>
                    <a:cubicBezTo>
                      <a:pt x="132" y="170"/>
                      <a:pt x="161" y="166"/>
                      <a:pt x="190" y="156"/>
                    </a:cubicBezTo>
                    <a:cubicBezTo>
                      <a:pt x="249" y="136"/>
                      <a:pt x="277" y="88"/>
                      <a:pt x="265" y="25"/>
                    </a:cubicBezTo>
                    <a:cubicBezTo>
                      <a:pt x="262" y="8"/>
                      <a:pt x="250" y="1"/>
                      <a:pt x="237"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3337926" y="2517828"/>
                <a:ext cx="5269" cy="4610"/>
              </a:xfrm>
              <a:custGeom>
                <a:rect b="b" l="l" r="r" t="t"/>
                <a:pathLst>
                  <a:path extrusionOk="0" h="105" w="120">
                    <a:moveTo>
                      <a:pt x="80" y="1"/>
                    </a:moveTo>
                    <a:cubicBezTo>
                      <a:pt x="73" y="1"/>
                      <a:pt x="66" y="4"/>
                      <a:pt x="60" y="11"/>
                    </a:cubicBezTo>
                    <a:cubicBezTo>
                      <a:pt x="44" y="27"/>
                      <a:pt x="33" y="47"/>
                      <a:pt x="17" y="62"/>
                    </a:cubicBezTo>
                    <a:cubicBezTo>
                      <a:pt x="1" y="81"/>
                      <a:pt x="17" y="105"/>
                      <a:pt x="36" y="105"/>
                    </a:cubicBezTo>
                    <a:cubicBezTo>
                      <a:pt x="42" y="105"/>
                      <a:pt x="47" y="103"/>
                      <a:pt x="53" y="98"/>
                    </a:cubicBezTo>
                    <a:cubicBezTo>
                      <a:pt x="68" y="82"/>
                      <a:pt x="88" y="71"/>
                      <a:pt x="104" y="55"/>
                    </a:cubicBezTo>
                    <a:cubicBezTo>
                      <a:pt x="120" y="43"/>
                      <a:pt x="115" y="19"/>
                      <a:pt x="104" y="11"/>
                    </a:cubicBezTo>
                    <a:cubicBezTo>
                      <a:pt x="97" y="5"/>
                      <a:pt x="88" y="1"/>
                      <a:pt x="80"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a:off x="3349780" y="2550580"/>
                <a:ext cx="8649" cy="2810"/>
              </a:xfrm>
              <a:custGeom>
                <a:rect b="b" l="l" r="r" t="t"/>
                <a:pathLst>
                  <a:path extrusionOk="0" h="64" w="197">
                    <a:moveTo>
                      <a:pt x="152" y="0"/>
                    </a:moveTo>
                    <a:cubicBezTo>
                      <a:pt x="111" y="0"/>
                      <a:pt x="72" y="16"/>
                      <a:pt x="31" y="19"/>
                    </a:cubicBezTo>
                    <a:cubicBezTo>
                      <a:pt x="1" y="23"/>
                      <a:pt x="6" y="63"/>
                      <a:pt x="35" y="63"/>
                    </a:cubicBezTo>
                    <a:cubicBezTo>
                      <a:pt x="37" y="63"/>
                      <a:pt x="38" y="63"/>
                      <a:pt x="39" y="63"/>
                    </a:cubicBezTo>
                    <a:cubicBezTo>
                      <a:pt x="83" y="51"/>
                      <a:pt x="123" y="30"/>
                      <a:pt x="166" y="30"/>
                    </a:cubicBezTo>
                    <a:cubicBezTo>
                      <a:pt x="170" y="30"/>
                      <a:pt x="173" y="30"/>
                      <a:pt x="177" y="31"/>
                    </a:cubicBezTo>
                    <a:cubicBezTo>
                      <a:pt x="193" y="31"/>
                      <a:pt x="196" y="3"/>
                      <a:pt x="181" y="3"/>
                    </a:cubicBezTo>
                    <a:cubicBezTo>
                      <a:pt x="171" y="1"/>
                      <a:pt x="162" y="0"/>
                      <a:pt x="152"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a:off x="3407384" y="2519540"/>
                <a:ext cx="15938" cy="13917"/>
              </a:xfrm>
              <a:custGeom>
                <a:rect b="b" l="l" r="r" t="t"/>
                <a:pathLst>
                  <a:path extrusionOk="0" h="317" w="363">
                    <a:moveTo>
                      <a:pt x="301" y="1"/>
                    </a:moveTo>
                    <a:cubicBezTo>
                      <a:pt x="292" y="1"/>
                      <a:pt x="283" y="4"/>
                      <a:pt x="274" y="12"/>
                    </a:cubicBezTo>
                    <a:cubicBezTo>
                      <a:pt x="187" y="94"/>
                      <a:pt x="88" y="169"/>
                      <a:pt x="13" y="264"/>
                    </a:cubicBezTo>
                    <a:cubicBezTo>
                      <a:pt x="0" y="283"/>
                      <a:pt x="14" y="316"/>
                      <a:pt x="34" y="316"/>
                    </a:cubicBezTo>
                    <a:cubicBezTo>
                      <a:pt x="39" y="316"/>
                      <a:pt x="44" y="315"/>
                      <a:pt x="48" y="311"/>
                    </a:cubicBezTo>
                    <a:cubicBezTo>
                      <a:pt x="148" y="237"/>
                      <a:pt x="238" y="150"/>
                      <a:pt x="329" y="71"/>
                    </a:cubicBezTo>
                    <a:cubicBezTo>
                      <a:pt x="363" y="43"/>
                      <a:pt x="334" y="1"/>
                      <a:pt x="301"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3359791" y="2649978"/>
                <a:ext cx="5927" cy="5576"/>
              </a:xfrm>
              <a:custGeom>
                <a:rect b="b" l="l" r="r" t="t"/>
                <a:pathLst>
                  <a:path extrusionOk="0" h="127" w="135">
                    <a:moveTo>
                      <a:pt x="72" y="1"/>
                    </a:moveTo>
                    <a:cubicBezTo>
                      <a:pt x="59" y="1"/>
                      <a:pt x="52" y="5"/>
                      <a:pt x="39" y="9"/>
                    </a:cubicBezTo>
                    <a:cubicBezTo>
                      <a:pt x="36" y="16"/>
                      <a:pt x="28" y="21"/>
                      <a:pt x="24" y="25"/>
                    </a:cubicBezTo>
                    <a:cubicBezTo>
                      <a:pt x="16" y="28"/>
                      <a:pt x="8" y="32"/>
                      <a:pt x="4" y="40"/>
                    </a:cubicBezTo>
                    <a:cubicBezTo>
                      <a:pt x="1" y="48"/>
                      <a:pt x="1" y="56"/>
                      <a:pt x="1" y="63"/>
                    </a:cubicBezTo>
                    <a:cubicBezTo>
                      <a:pt x="1" y="72"/>
                      <a:pt x="1" y="80"/>
                      <a:pt x="4" y="87"/>
                    </a:cubicBezTo>
                    <a:cubicBezTo>
                      <a:pt x="8" y="96"/>
                      <a:pt x="16" y="103"/>
                      <a:pt x="24" y="107"/>
                    </a:cubicBezTo>
                    <a:cubicBezTo>
                      <a:pt x="28" y="111"/>
                      <a:pt x="36" y="116"/>
                      <a:pt x="39" y="119"/>
                    </a:cubicBezTo>
                    <a:cubicBezTo>
                      <a:pt x="52" y="123"/>
                      <a:pt x="59" y="127"/>
                      <a:pt x="72" y="127"/>
                    </a:cubicBezTo>
                    <a:cubicBezTo>
                      <a:pt x="83" y="127"/>
                      <a:pt x="95" y="123"/>
                      <a:pt x="103" y="119"/>
                    </a:cubicBezTo>
                    <a:cubicBezTo>
                      <a:pt x="123" y="107"/>
                      <a:pt x="134" y="87"/>
                      <a:pt x="134" y="63"/>
                    </a:cubicBezTo>
                    <a:cubicBezTo>
                      <a:pt x="134" y="44"/>
                      <a:pt x="123" y="21"/>
                      <a:pt x="103" y="9"/>
                    </a:cubicBezTo>
                    <a:cubicBezTo>
                      <a:pt x="95" y="5"/>
                      <a:pt x="83" y="1"/>
                      <a:pt x="7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3289587" y="2670349"/>
                <a:ext cx="4215" cy="3424"/>
              </a:xfrm>
              <a:custGeom>
                <a:rect b="b" l="l" r="r" t="t"/>
                <a:pathLst>
                  <a:path extrusionOk="0" h="78" w="96">
                    <a:moveTo>
                      <a:pt x="39" y="1"/>
                    </a:moveTo>
                    <a:cubicBezTo>
                      <a:pt x="18" y="1"/>
                      <a:pt x="1" y="17"/>
                      <a:pt x="1" y="38"/>
                    </a:cubicBezTo>
                    <a:cubicBezTo>
                      <a:pt x="1" y="62"/>
                      <a:pt x="19" y="77"/>
                      <a:pt x="41" y="77"/>
                    </a:cubicBezTo>
                    <a:cubicBezTo>
                      <a:pt x="47" y="77"/>
                      <a:pt x="54" y="76"/>
                      <a:pt x="60" y="73"/>
                    </a:cubicBezTo>
                    <a:cubicBezTo>
                      <a:pt x="64" y="69"/>
                      <a:pt x="72" y="65"/>
                      <a:pt x="76" y="62"/>
                    </a:cubicBezTo>
                    <a:cubicBezTo>
                      <a:pt x="96" y="54"/>
                      <a:pt x="96" y="26"/>
                      <a:pt x="76" y="14"/>
                    </a:cubicBezTo>
                    <a:cubicBezTo>
                      <a:pt x="72" y="14"/>
                      <a:pt x="64" y="11"/>
                      <a:pt x="60" y="7"/>
                    </a:cubicBezTo>
                    <a:cubicBezTo>
                      <a:pt x="53" y="3"/>
                      <a:pt x="46" y="1"/>
                      <a:pt x="39"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p:nvPr/>
            </p:nvSpPr>
            <p:spPr>
              <a:xfrm>
                <a:off x="3371557" y="2334399"/>
                <a:ext cx="38812" cy="10317"/>
              </a:xfrm>
              <a:custGeom>
                <a:rect b="b" l="l" r="r" t="t"/>
                <a:pathLst>
                  <a:path extrusionOk="0" h="235" w="884">
                    <a:moveTo>
                      <a:pt x="473" y="0"/>
                    </a:moveTo>
                    <a:cubicBezTo>
                      <a:pt x="462" y="0"/>
                      <a:pt x="450" y="1"/>
                      <a:pt x="438" y="2"/>
                    </a:cubicBezTo>
                    <a:cubicBezTo>
                      <a:pt x="281" y="18"/>
                      <a:pt x="178" y="191"/>
                      <a:pt x="24" y="200"/>
                    </a:cubicBezTo>
                    <a:cubicBezTo>
                      <a:pt x="1" y="204"/>
                      <a:pt x="1" y="235"/>
                      <a:pt x="24" y="235"/>
                    </a:cubicBezTo>
                    <a:cubicBezTo>
                      <a:pt x="135" y="231"/>
                      <a:pt x="214" y="144"/>
                      <a:pt x="312" y="97"/>
                    </a:cubicBezTo>
                    <a:cubicBezTo>
                      <a:pt x="365" y="68"/>
                      <a:pt x="416" y="58"/>
                      <a:pt x="467" y="58"/>
                    </a:cubicBezTo>
                    <a:cubicBezTo>
                      <a:pt x="592" y="58"/>
                      <a:pt x="713" y="123"/>
                      <a:pt x="846" y="140"/>
                    </a:cubicBezTo>
                    <a:cubicBezTo>
                      <a:pt x="847" y="140"/>
                      <a:pt x="848" y="140"/>
                      <a:pt x="849" y="140"/>
                    </a:cubicBezTo>
                    <a:cubicBezTo>
                      <a:pt x="874" y="140"/>
                      <a:pt x="883" y="105"/>
                      <a:pt x="857" y="100"/>
                    </a:cubicBezTo>
                    <a:cubicBezTo>
                      <a:pt x="726" y="75"/>
                      <a:pt x="606" y="0"/>
                      <a:pt x="473"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p:nvPr/>
            </p:nvSpPr>
            <p:spPr>
              <a:xfrm>
                <a:off x="3436580" y="2347482"/>
                <a:ext cx="3995" cy="3556"/>
              </a:xfrm>
              <a:custGeom>
                <a:rect b="b" l="l" r="r" t="t"/>
                <a:pathLst>
                  <a:path extrusionOk="0" h="81" w="91">
                    <a:moveTo>
                      <a:pt x="28" y="0"/>
                    </a:moveTo>
                    <a:cubicBezTo>
                      <a:pt x="10" y="0"/>
                      <a:pt x="0" y="28"/>
                      <a:pt x="23" y="35"/>
                    </a:cubicBezTo>
                    <a:cubicBezTo>
                      <a:pt x="43" y="39"/>
                      <a:pt x="55" y="48"/>
                      <a:pt x="63" y="71"/>
                    </a:cubicBezTo>
                    <a:cubicBezTo>
                      <a:pt x="63" y="77"/>
                      <a:pt x="67" y="80"/>
                      <a:pt x="72" y="80"/>
                    </a:cubicBezTo>
                    <a:cubicBezTo>
                      <a:pt x="74" y="80"/>
                      <a:pt x="76" y="80"/>
                      <a:pt x="79" y="79"/>
                    </a:cubicBezTo>
                    <a:cubicBezTo>
                      <a:pt x="86" y="79"/>
                      <a:pt x="90" y="71"/>
                      <a:pt x="90" y="63"/>
                    </a:cubicBezTo>
                    <a:cubicBezTo>
                      <a:pt x="82" y="32"/>
                      <a:pt x="63" y="8"/>
                      <a:pt x="31" y="0"/>
                    </a:cubicBezTo>
                    <a:cubicBezTo>
                      <a:pt x="30" y="0"/>
                      <a:pt x="29" y="0"/>
                      <a:pt x="28" y="0"/>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p:nvPr/>
            </p:nvSpPr>
            <p:spPr>
              <a:xfrm>
                <a:off x="3407296" y="2444114"/>
                <a:ext cx="12601" cy="5839"/>
              </a:xfrm>
              <a:custGeom>
                <a:rect b="b" l="l" r="r" t="t"/>
                <a:pathLst>
                  <a:path extrusionOk="0" h="133" w="287">
                    <a:moveTo>
                      <a:pt x="12" y="1"/>
                    </a:moveTo>
                    <a:cubicBezTo>
                      <a:pt x="2" y="1"/>
                      <a:pt x="1" y="13"/>
                      <a:pt x="12" y="13"/>
                    </a:cubicBezTo>
                    <a:cubicBezTo>
                      <a:pt x="103" y="40"/>
                      <a:pt x="205" y="60"/>
                      <a:pt x="276" y="131"/>
                    </a:cubicBezTo>
                    <a:cubicBezTo>
                      <a:pt x="277" y="132"/>
                      <a:pt x="278" y="133"/>
                      <a:pt x="279" y="133"/>
                    </a:cubicBezTo>
                    <a:cubicBezTo>
                      <a:pt x="283" y="133"/>
                      <a:pt x="286" y="129"/>
                      <a:pt x="283" y="124"/>
                    </a:cubicBezTo>
                    <a:cubicBezTo>
                      <a:pt x="212" y="53"/>
                      <a:pt x="110" y="29"/>
                      <a:pt x="15" y="1"/>
                    </a:cubicBezTo>
                    <a:cubicBezTo>
                      <a:pt x="14" y="1"/>
                      <a:pt x="13" y="1"/>
                      <a:pt x="12" y="1"/>
                    </a:cubicBezTo>
                    <a:close/>
                  </a:path>
                </a:pathLst>
              </a:custGeom>
              <a:solidFill>
                <a:srgbClr val="F7AD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p:nvPr/>
            </p:nvSpPr>
            <p:spPr>
              <a:xfrm>
                <a:off x="3407779" y="2320438"/>
                <a:ext cx="3161" cy="3073"/>
              </a:xfrm>
              <a:custGeom>
                <a:rect b="b" l="l" r="r" t="t"/>
                <a:pathLst>
                  <a:path extrusionOk="0" h="70" w="72">
                    <a:moveTo>
                      <a:pt x="24" y="1"/>
                    </a:moveTo>
                    <a:cubicBezTo>
                      <a:pt x="21" y="1"/>
                      <a:pt x="12" y="4"/>
                      <a:pt x="8" y="8"/>
                    </a:cubicBezTo>
                    <a:cubicBezTo>
                      <a:pt x="4" y="12"/>
                      <a:pt x="1" y="21"/>
                      <a:pt x="1" y="24"/>
                    </a:cubicBezTo>
                    <a:cubicBezTo>
                      <a:pt x="1" y="36"/>
                      <a:pt x="4" y="40"/>
                      <a:pt x="12" y="48"/>
                    </a:cubicBezTo>
                    <a:cubicBezTo>
                      <a:pt x="21" y="52"/>
                      <a:pt x="32" y="59"/>
                      <a:pt x="39" y="68"/>
                    </a:cubicBezTo>
                    <a:cubicBezTo>
                      <a:pt x="42" y="69"/>
                      <a:pt x="45" y="69"/>
                      <a:pt x="47" y="69"/>
                    </a:cubicBezTo>
                    <a:cubicBezTo>
                      <a:pt x="54" y="69"/>
                      <a:pt x="60" y="67"/>
                      <a:pt x="63" y="63"/>
                    </a:cubicBezTo>
                    <a:cubicBezTo>
                      <a:pt x="68" y="56"/>
                      <a:pt x="72" y="48"/>
                      <a:pt x="68" y="40"/>
                    </a:cubicBezTo>
                    <a:cubicBezTo>
                      <a:pt x="59" y="32"/>
                      <a:pt x="52" y="21"/>
                      <a:pt x="48" y="12"/>
                    </a:cubicBezTo>
                    <a:cubicBezTo>
                      <a:pt x="39" y="4"/>
                      <a:pt x="36" y="1"/>
                      <a:pt x="2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6"/>
              <p:cNvSpPr/>
              <p:nvPr/>
            </p:nvSpPr>
            <p:spPr>
              <a:xfrm>
                <a:off x="3453703" y="2348141"/>
                <a:ext cx="5225" cy="5224"/>
              </a:xfrm>
              <a:custGeom>
                <a:rect b="b" l="l" r="r" t="t"/>
                <a:pathLst>
                  <a:path extrusionOk="0" h="119" w="119">
                    <a:moveTo>
                      <a:pt x="51" y="1"/>
                    </a:moveTo>
                    <a:cubicBezTo>
                      <a:pt x="35" y="1"/>
                      <a:pt x="24" y="5"/>
                      <a:pt x="16" y="17"/>
                    </a:cubicBezTo>
                    <a:cubicBezTo>
                      <a:pt x="4" y="24"/>
                      <a:pt x="0" y="37"/>
                      <a:pt x="0" y="53"/>
                    </a:cubicBezTo>
                    <a:cubicBezTo>
                      <a:pt x="0" y="68"/>
                      <a:pt x="8" y="84"/>
                      <a:pt x="24" y="95"/>
                    </a:cubicBezTo>
                    <a:cubicBezTo>
                      <a:pt x="35" y="100"/>
                      <a:pt x="44" y="108"/>
                      <a:pt x="51" y="111"/>
                    </a:cubicBezTo>
                    <a:cubicBezTo>
                      <a:pt x="55" y="115"/>
                      <a:pt x="59" y="115"/>
                      <a:pt x="64" y="119"/>
                    </a:cubicBezTo>
                    <a:lnTo>
                      <a:pt x="79" y="119"/>
                    </a:lnTo>
                    <a:cubicBezTo>
                      <a:pt x="91" y="115"/>
                      <a:pt x="99" y="111"/>
                      <a:pt x="106" y="108"/>
                    </a:cubicBezTo>
                    <a:cubicBezTo>
                      <a:pt x="111" y="100"/>
                      <a:pt x="115" y="95"/>
                      <a:pt x="115" y="88"/>
                    </a:cubicBezTo>
                    <a:cubicBezTo>
                      <a:pt x="119" y="76"/>
                      <a:pt x="119" y="64"/>
                      <a:pt x="111" y="53"/>
                    </a:cubicBezTo>
                    <a:cubicBezTo>
                      <a:pt x="106" y="44"/>
                      <a:pt x="99" y="37"/>
                      <a:pt x="95" y="24"/>
                    </a:cubicBezTo>
                    <a:cubicBezTo>
                      <a:pt x="83" y="13"/>
                      <a:pt x="68" y="1"/>
                      <a:pt x="51"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a:off x="3426658" y="2282242"/>
                <a:ext cx="4390" cy="3644"/>
              </a:xfrm>
              <a:custGeom>
                <a:rect b="b" l="l" r="r" t="t"/>
                <a:pathLst>
                  <a:path extrusionOk="0" h="83" w="100">
                    <a:moveTo>
                      <a:pt x="57" y="1"/>
                    </a:moveTo>
                    <a:cubicBezTo>
                      <a:pt x="50" y="1"/>
                      <a:pt x="43" y="2"/>
                      <a:pt x="36" y="6"/>
                    </a:cubicBezTo>
                    <a:cubicBezTo>
                      <a:pt x="32" y="10"/>
                      <a:pt x="24" y="14"/>
                      <a:pt x="21" y="18"/>
                    </a:cubicBezTo>
                    <a:cubicBezTo>
                      <a:pt x="1" y="30"/>
                      <a:pt x="1" y="57"/>
                      <a:pt x="21" y="69"/>
                    </a:cubicBezTo>
                    <a:cubicBezTo>
                      <a:pt x="24" y="73"/>
                      <a:pt x="32" y="73"/>
                      <a:pt x="36" y="77"/>
                    </a:cubicBezTo>
                    <a:cubicBezTo>
                      <a:pt x="43" y="81"/>
                      <a:pt x="50" y="83"/>
                      <a:pt x="57" y="83"/>
                    </a:cubicBezTo>
                    <a:cubicBezTo>
                      <a:pt x="79" y="83"/>
                      <a:pt x="99" y="66"/>
                      <a:pt x="99" y="42"/>
                    </a:cubicBezTo>
                    <a:cubicBezTo>
                      <a:pt x="99" y="17"/>
                      <a:pt x="79" y="1"/>
                      <a:pt x="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p:nvPr/>
            </p:nvSpPr>
            <p:spPr>
              <a:xfrm>
                <a:off x="3406023" y="2314511"/>
                <a:ext cx="4390" cy="3380"/>
              </a:xfrm>
              <a:custGeom>
                <a:rect b="b" l="l" r="r" t="t"/>
                <a:pathLst>
                  <a:path extrusionOk="0" h="77" w="100">
                    <a:moveTo>
                      <a:pt x="35" y="0"/>
                    </a:moveTo>
                    <a:cubicBezTo>
                      <a:pt x="28" y="0"/>
                      <a:pt x="19" y="6"/>
                      <a:pt x="13" y="9"/>
                    </a:cubicBezTo>
                    <a:cubicBezTo>
                      <a:pt x="5" y="17"/>
                      <a:pt x="1" y="29"/>
                      <a:pt x="1" y="37"/>
                    </a:cubicBezTo>
                    <a:cubicBezTo>
                      <a:pt x="1" y="49"/>
                      <a:pt x="5" y="61"/>
                      <a:pt x="13" y="65"/>
                    </a:cubicBezTo>
                    <a:cubicBezTo>
                      <a:pt x="21" y="72"/>
                      <a:pt x="32" y="76"/>
                      <a:pt x="41" y="76"/>
                    </a:cubicBezTo>
                    <a:lnTo>
                      <a:pt x="64" y="76"/>
                    </a:lnTo>
                    <a:cubicBezTo>
                      <a:pt x="72" y="72"/>
                      <a:pt x="79" y="72"/>
                      <a:pt x="88" y="65"/>
                    </a:cubicBezTo>
                    <a:cubicBezTo>
                      <a:pt x="96" y="56"/>
                      <a:pt x="99" y="49"/>
                      <a:pt x="99" y="37"/>
                    </a:cubicBezTo>
                    <a:cubicBezTo>
                      <a:pt x="99" y="29"/>
                      <a:pt x="96" y="21"/>
                      <a:pt x="88" y="14"/>
                    </a:cubicBezTo>
                    <a:cubicBezTo>
                      <a:pt x="79" y="5"/>
                      <a:pt x="72" y="1"/>
                      <a:pt x="64" y="1"/>
                    </a:cubicBezTo>
                    <a:lnTo>
                      <a:pt x="41" y="1"/>
                    </a:lnTo>
                    <a:cubicBezTo>
                      <a:pt x="39" y="0"/>
                      <a:pt x="37" y="0"/>
                      <a:pt x="3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6"/>
              <p:cNvSpPr/>
              <p:nvPr/>
            </p:nvSpPr>
            <p:spPr>
              <a:xfrm>
                <a:off x="3422926" y="2332467"/>
                <a:ext cx="5708" cy="4390"/>
              </a:xfrm>
              <a:custGeom>
                <a:rect b="b" l="l" r="r" t="t"/>
                <a:pathLst>
                  <a:path extrusionOk="0" h="100" w="130">
                    <a:moveTo>
                      <a:pt x="23" y="1"/>
                    </a:moveTo>
                    <a:cubicBezTo>
                      <a:pt x="8" y="1"/>
                      <a:pt x="0" y="20"/>
                      <a:pt x="11" y="31"/>
                    </a:cubicBezTo>
                    <a:cubicBezTo>
                      <a:pt x="26" y="54"/>
                      <a:pt x="54" y="66"/>
                      <a:pt x="73" y="89"/>
                    </a:cubicBezTo>
                    <a:cubicBezTo>
                      <a:pt x="79" y="97"/>
                      <a:pt x="86" y="100"/>
                      <a:pt x="94" y="100"/>
                    </a:cubicBezTo>
                    <a:cubicBezTo>
                      <a:pt x="103" y="100"/>
                      <a:pt x="113" y="95"/>
                      <a:pt x="117" y="86"/>
                    </a:cubicBezTo>
                    <a:cubicBezTo>
                      <a:pt x="129" y="70"/>
                      <a:pt x="125" y="50"/>
                      <a:pt x="109" y="42"/>
                    </a:cubicBezTo>
                    <a:cubicBezTo>
                      <a:pt x="86" y="26"/>
                      <a:pt x="54" y="18"/>
                      <a:pt x="31" y="2"/>
                    </a:cubicBezTo>
                    <a:cubicBezTo>
                      <a:pt x="28" y="1"/>
                      <a:pt x="26" y="1"/>
                      <a:pt x="23"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a:off x="3405891" y="2283866"/>
                <a:ext cx="3468" cy="3337"/>
              </a:xfrm>
              <a:custGeom>
                <a:rect b="b" l="l" r="r" t="t"/>
                <a:pathLst>
                  <a:path extrusionOk="0" h="76" w="79">
                    <a:moveTo>
                      <a:pt x="45" y="0"/>
                    </a:moveTo>
                    <a:cubicBezTo>
                      <a:pt x="31" y="0"/>
                      <a:pt x="16" y="15"/>
                      <a:pt x="16" y="32"/>
                    </a:cubicBezTo>
                    <a:lnTo>
                      <a:pt x="16" y="35"/>
                    </a:lnTo>
                    <a:lnTo>
                      <a:pt x="16" y="35"/>
                    </a:lnTo>
                    <a:cubicBezTo>
                      <a:pt x="14" y="36"/>
                      <a:pt x="11" y="36"/>
                      <a:pt x="8" y="36"/>
                    </a:cubicBezTo>
                    <a:cubicBezTo>
                      <a:pt x="4" y="40"/>
                      <a:pt x="0" y="52"/>
                      <a:pt x="0" y="60"/>
                    </a:cubicBezTo>
                    <a:cubicBezTo>
                      <a:pt x="4" y="67"/>
                      <a:pt x="11" y="76"/>
                      <a:pt x="20" y="76"/>
                    </a:cubicBezTo>
                    <a:lnTo>
                      <a:pt x="40" y="76"/>
                    </a:lnTo>
                    <a:cubicBezTo>
                      <a:pt x="47" y="76"/>
                      <a:pt x="55" y="67"/>
                      <a:pt x="59" y="64"/>
                    </a:cubicBezTo>
                    <a:cubicBezTo>
                      <a:pt x="64" y="56"/>
                      <a:pt x="67" y="52"/>
                      <a:pt x="67" y="44"/>
                    </a:cubicBezTo>
                    <a:cubicBezTo>
                      <a:pt x="79" y="29"/>
                      <a:pt x="71" y="9"/>
                      <a:pt x="51" y="1"/>
                    </a:cubicBezTo>
                    <a:cubicBezTo>
                      <a:pt x="49" y="1"/>
                      <a:pt x="47" y="0"/>
                      <a:pt x="4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
              <p:cNvSpPr/>
              <p:nvPr/>
            </p:nvSpPr>
            <p:spPr>
              <a:xfrm>
                <a:off x="3363742" y="2349019"/>
                <a:ext cx="4215" cy="4127"/>
              </a:xfrm>
              <a:custGeom>
                <a:rect b="b" l="l" r="r" t="t"/>
                <a:pathLst>
                  <a:path extrusionOk="0" h="94" w="96">
                    <a:moveTo>
                      <a:pt x="29" y="0"/>
                    </a:moveTo>
                    <a:cubicBezTo>
                      <a:pt x="17" y="0"/>
                      <a:pt x="5" y="13"/>
                      <a:pt x="1" y="24"/>
                    </a:cubicBezTo>
                    <a:cubicBezTo>
                      <a:pt x="1" y="36"/>
                      <a:pt x="5" y="52"/>
                      <a:pt x="17" y="56"/>
                    </a:cubicBezTo>
                    <a:cubicBezTo>
                      <a:pt x="17" y="76"/>
                      <a:pt x="34" y="93"/>
                      <a:pt x="53" y="93"/>
                    </a:cubicBezTo>
                    <a:cubicBezTo>
                      <a:pt x="57" y="93"/>
                      <a:pt x="60" y="92"/>
                      <a:pt x="64" y="91"/>
                    </a:cubicBezTo>
                    <a:cubicBezTo>
                      <a:pt x="76" y="91"/>
                      <a:pt x="84" y="84"/>
                      <a:pt x="88" y="75"/>
                    </a:cubicBezTo>
                    <a:cubicBezTo>
                      <a:pt x="95" y="64"/>
                      <a:pt x="95" y="48"/>
                      <a:pt x="88" y="36"/>
                    </a:cubicBezTo>
                    <a:cubicBezTo>
                      <a:pt x="84" y="33"/>
                      <a:pt x="84" y="24"/>
                      <a:pt x="80" y="20"/>
                    </a:cubicBezTo>
                    <a:cubicBezTo>
                      <a:pt x="72" y="9"/>
                      <a:pt x="60" y="0"/>
                      <a:pt x="48"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6"/>
              <p:cNvSpPr/>
              <p:nvPr/>
            </p:nvSpPr>
            <p:spPr>
              <a:xfrm>
                <a:off x="3359439" y="2426904"/>
                <a:ext cx="4873" cy="6015"/>
              </a:xfrm>
              <a:custGeom>
                <a:rect b="b" l="l" r="r" t="t"/>
                <a:pathLst>
                  <a:path extrusionOk="0" h="137" w="111">
                    <a:moveTo>
                      <a:pt x="56" y="1"/>
                    </a:moveTo>
                    <a:cubicBezTo>
                      <a:pt x="44" y="1"/>
                      <a:pt x="32" y="7"/>
                      <a:pt x="28" y="18"/>
                    </a:cubicBezTo>
                    <a:cubicBezTo>
                      <a:pt x="20" y="30"/>
                      <a:pt x="16" y="42"/>
                      <a:pt x="9" y="58"/>
                    </a:cubicBezTo>
                    <a:cubicBezTo>
                      <a:pt x="0" y="73"/>
                      <a:pt x="0" y="93"/>
                      <a:pt x="9" y="109"/>
                    </a:cubicBezTo>
                    <a:cubicBezTo>
                      <a:pt x="20" y="125"/>
                      <a:pt x="36" y="137"/>
                      <a:pt x="56" y="137"/>
                    </a:cubicBezTo>
                    <a:cubicBezTo>
                      <a:pt x="75" y="137"/>
                      <a:pt x="91" y="125"/>
                      <a:pt x="103" y="109"/>
                    </a:cubicBezTo>
                    <a:cubicBezTo>
                      <a:pt x="111" y="93"/>
                      <a:pt x="111" y="73"/>
                      <a:pt x="103" y="58"/>
                    </a:cubicBezTo>
                    <a:cubicBezTo>
                      <a:pt x="95" y="42"/>
                      <a:pt x="91" y="30"/>
                      <a:pt x="83" y="18"/>
                    </a:cubicBezTo>
                    <a:cubicBezTo>
                      <a:pt x="79" y="7"/>
                      <a:pt x="67" y="1"/>
                      <a:pt x="56"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a:off x="3391490" y="2413118"/>
                <a:ext cx="2810" cy="3380"/>
              </a:xfrm>
              <a:custGeom>
                <a:rect b="b" l="l" r="r" t="t"/>
                <a:pathLst>
                  <a:path extrusionOk="0" h="77" w="64">
                    <a:moveTo>
                      <a:pt x="32" y="1"/>
                    </a:moveTo>
                    <a:cubicBezTo>
                      <a:pt x="20" y="1"/>
                      <a:pt x="8" y="5"/>
                      <a:pt x="4" y="17"/>
                    </a:cubicBezTo>
                    <a:cubicBezTo>
                      <a:pt x="0" y="21"/>
                      <a:pt x="0" y="25"/>
                      <a:pt x="0" y="32"/>
                    </a:cubicBezTo>
                    <a:cubicBezTo>
                      <a:pt x="0" y="36"/>
                      <a:pt x="0" y="44"/>
                      <a:pt x="4" y="48"/>
                    </a:cubicBezTo>
                    <a:cubicBezTo>
                      <a:pt x="8" y="52"/>
                      <a:pt x="8" y="60"/>
                      <a:pt x="13" y="68"/>
                    </a:cubicBezTo>
                    <a:cubicBezTo>
                      <a:pt x="16" y="74"/>
                      <a:pt x="24" y="77"/>
                      <a:pt x="32" y="77"/>
                    </a:cubicBezTo>
                    <a:cubicBezTo>
                      <a:pt x="40" y="77"/>
                      <a:pt x="48" y="74"/>
                      <a:pt x="52" y="68"/>
                    </a:cubicBezTo>
                    <a:cubicBezTo>
                      <a:pt x="52" y="60"/>
                      <a:pt x="55" y="52"/>
                      <a:pt x="60" y="48"/>
                    </a:cubicBezTo>
                    <a:cubicBezTo>
                      <a:pt x="60" y="44"/>
                      <a:pt x="64" y="36"/>
                      <a:pt x="64" y="32"/>
                    </a:cubicBezTo>
                    <a:cubicBezTo>
                      <a:pt x="64" y="25"/>
                      <a:pt x="60" y="21"/>
                      <a:pt x="60" y="17"/>
                    </a:cubicBezTo>
                    <a:cubicBezTo>
                      <a:pt x="52" y="5"/>
                      <a:pt x="44" y="1"/>
                      <a:pt x="32"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
              <p:cNvSpPr/>
              <p:nvPr/>
            </p:nvSpPr>
            <p:spPr>
              <a:xfrm>
                <a:off x="3404837" y="2438582"/>
                <a:ext cx="3864" cy="2985"/>
              </a:xfrm>
              <a:custGeom>
                <a:rect b="b" l="l" r="r" t="t"/>
                <a:pathLst>
                  <a:path extrusionOk="0" h="68" w="88">
                    <a:moveTo>
                      <a:pt x="44" y="1"/>
                    </a:moveTo>
                    <a:cubicBezTo>
                      <a:pt x="0" y="1"/>
                      <a:pt x="0" y="68"/>
                      <a:pt x="44" y="68"/>
                    </a:cubicBezTo>
                    <a:cubicBezTo>
                      <a:pt x="88" y="68"/>
                      <a:pt x="88" y="1"/>
                      <a:pt x="4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6"/>
              <p:cNvSpPr/>
              <p:nvPr/>
            </p:nvSpPr>
            <p:spPr>
              <a:xfrm>
                <a:off x="3420555" y="2443543"/>
                <a:ext cx="4961" cy="9834"/>
              </a:xfrm>
              <a:custGeom>
                <a:rect b="b" l="l" r="r" t="t"/>
                <a:pathLst>
                  <a:path extrusionOk="0" h="224" w="113">
                    <a:moveTo>
                      <a:pt x="28" y="1"/>
                    </a:moveTo>
                    <a:cubicBezTo>
                      <a:pt x="14" y="1"/>
                      <a:pt x="0" y="15"/>
                      <a:pt x="9" y="30"/>
                    </a:cubicBezTo>
                    <a:cubicBezTo>
                      <a:pt x="41" y="77"/>
                      <a:pt x="41" y="137"/>
                      <a:pt x="41" y="192"/>
                    </a:cubicBezTo>
                    <a:cubicBezTo>
                      <a:pt x="41" y="213"/>
                      <a:pt x="56" y="223"/>
                      <a:pt x="73" y="223"/>
                    </a:cubicBezTo>
                    <a:cubicBezTo>
                      <a:pt x="92" y="223"/>
                      <a:pt x="113" y="208"/>
                      <a:pt x="108" y="180"/>
                    </a:cubicBezTo>
                    <a:cubicBezTo>
                      <a:pt x="96" y="121"/>
                      <a:pt x="85" y="53"/>
                      <a:pt x="41" y="6"/>
                    </a:cubicBezTo>
                    <a:cubicBezTo>
                      <a:pt x="37" y="2"/>
                      <a:pt x="32" y="1"/>
                      <a:pt x="2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6"/>
              <p:cNvSpPr/>
              <p:nvPr/>
            </p:nvSpPr>
            <p:spPr>
              <a:xfrm>
                <a:off x="3421126" y="2404820"/>
                <a:ext cx="5400" cy="4346"/>
              </a:xfrm>
              <a:custGeom>
                <a:rect b="b" l="l" r="r" t="t"/>
                <a:pathLst>
                  <a:path extrusionOk="0" h="99" w="123">
                    <a:moveTo>
                      <a:pt x="63" y="0"/>
                    </a:moveTo>
                    <a:cubicBezTo>
                      <a:pt x="1" y="0"/>
                      <a:pt x="1" y="99"/>
                      <a:pt x="63" y="99"/>
                    </a:cubicBezTo>
                    <a:cubicBezTo>
                      <a:pt x="123" y="99"/>
                      <a:pt x="123" y="0"/>
                      <a:pt x="63"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3440664" y="2461456"/>
                <a:ext cx="5269" cy="4917"/>
              </a:xfrm>
              <a:custGeom>
                <a:rect b="b" l="l" r="r" t="t"/>
                <a:pathLst>
                  <a:path extrusionOk="0" h="112" w="120">
                    <a:moveTo>
                      <a:pt x="31" y="0"/>
                    </a:moveTo>
                    <a:cubicBezTo>
                      <a:pt x="26" y="0"/>
                      <a:pt x="22" y="2"/>
                      <a:pt x="17" y="5"/>
                    </a:cubicBezTo>
                    <a:cubicBezTo>
                      <a:pt x="9" y="9"/>
                      <a:pt x="1" y="20"/>
                      <a:pt x="6" y="33"/>
                    </a:cubicBezTo>
                    <a:cubicBezTo>
                      <a:pt x="17" y="64"/>
                      <a:pt x="29" y="91"/>
                      <a:pt x="61" y="108"/>
                    </a:cubicBezTo>
                    <a:cubicBezTo>
                      <a:pt x="66" y="110"/>
                      <a:pt x="73" y="111"/>
                      <a:pt x="79" y="111"/>
                    </a:cubicBezTo>
                    <a:cubicBezTo>
                      <a:pt x="93" y="111"/>
                      <a:pt x="106" y="104"/>
                      <a:pt x="112" y="88"/>
                    </a:cubicBezTo>
                    <a:cubicBezTo>
                      <a:pt x="119" y="68"/>
                      <a:pt x="112" y="44"/>
                      <a:pt x="88" y="40"/>
                    </a:cubicBezTo>
                    <a:lnTo>
                      <a:pt x="80" y="37"/>
                    </a:lnTo>
                    <a:cubicBezTo>
                      <a:pt x="77" y="37"/>
                      <a:pt x="77" y="33"/>
                      <a:pt x="72" y="33"/>
                    </a:cubicBezTo>
                    <a:cubicBezTo>
                      <a:pt x="72" y="29"/>
                      <a:pt x="72" y="29"/>
                      <a:pt x="68" y="29"/>
                    </a:cubicBezTo>
                    <a:lnTo>
                      <a:pt x="68" y="27"/>
                    </a:lnTo>
                    <a:lnTo>
                      <a:pt x="68" y="27"/>
                    </a:lnTo>
                    <a:cubicBezTo>
                      <a:pt x="69" y="27"/>
                      <a:pt x="69" y="27"/>
                      <a:pt x="69" y="27"/>
                    </a:cubicBezTo>
                    <a:cubicBezTo>
                      <a:pt x="70" y="27"/>
                      <a:pt x="70" y="26"/>
                      <a:pt x="68" y="24"/>
                    </a:cubicBezTo>
                    <a:lnTo>
                      <a:pt x="68" y="27"/>
                    </a:lnTo>
                    <a:lnTo>
                      <a:pt x="68" y="27"/>
                    </a:lnTo>
                    <a:cubicBezTo>
                      <a:pt x="67" y="26"/>
                      <a:pt x="66" y="24"/>
                      <a:pt x="64" y="20"/>
                    </a:cubicBezTo>
                    <a:cubicBezTo>
                      <a:pt x="61" y="17"/>
                      <a:pt x="53" y="13"/>
                      <a:pt x="48" y="9"/>
                    </a:cubicBezTo>
                    <a:cubicBezTo>
                      <a:pt x="44" y="4"/>
                      <a:pt x="38" y="0"/>
                      <a:pt x="31"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6"/>
              <p:cNvSpPr/>
              <p:nvPr/>
            </p:nvSpPr>
            <p:spPr>
              <a:xfrm>
                <a:off x="3399964" y="2446573"/>
                <a:ext cx="4917" cy="5093"/>
              </a:xfrm>
              <a:custGeom>
                <a:rect b="b" l="l" r="r" t="t"/>
                <a:pathLst>
                  <a:path extrusionOk="0" h="116" w="112">
                    <a:moveTo>
                      <a:pt x="56" y="0"/>
                    </a:moveTo>
                    <a:cubicBezTo>
                      <a:pt x="28" y="0"/>
                      <a:pt x="1" y="32"/>
                      <a:pt x="9" y="60"/>
                    </a:cubicBezTo>
                    <a:cubicBezTo>
                      <a:pt x="13" y="68"/>
                      <a:pt x="17" y="75"/>
                      <a:pt x="17" y="84"/>
                    </a:cubicBezTo>
                    <a:cubicBezTo>
                      <a:pt x="24" y="99"/>
                      <a:pt x="40" y="115"/>
                      <a:pt x="56" y="115"/>
                    </a:cubicBezTo>
                    <a:cubicBezTo>
                      <a:pt x="75" y="115"/>
                      <a:pt x="92" y="103"/>
                      <a:pt x="95" y="84"/>
                    </a:cubicBezTo>
                    <a:cubicBezTo>
                      <a:pt x="99" y="75"/>
                      <a:pt x="104" y="68"/>
                      <a:pt x="104" y="60"/>
                    </a:cubicBezTo>
                    <a:cubicBezTo>
                      <a:pt x="111" y="32"/>
                      <a:pt x="88" y="0"/>
                      <a:pt x="56"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p:nvPr/>
            </p:nvSpPr>
            <p:spPr>
              <a:xfrm>
                <a:off x="3360669" y="2443236"/>
                <a:ext cx="10274" cy="7200"/>
              </a:xfrm>
              <a:custGeom>
                <a:rect b="b" l="l" r="r" t="t"/>
                <a:pathLst>
                  <a:path extrusionOk="0" h="164" w="234">
                    <a:moveTo>
                      <a:pt x="198" y="1"/>
                    </a:moveTo>
                    <a:cubicBezTo>
                      <a:pt x="194" y="1"/>
                      <a:pt x="189" y="2"/>
                      <a:pt x="185" y="5"/>
                    </a:cubicBezTo>
                    <a:cubicBezTo>
                      <a:pt x="162" y="21"/>
                      <a:pt x="142" y="37"/>
                      <a:pt x="118" y="53"/>
                    </a:cubicBezTo>
                    <a:cubicBezTo>
                      <a:pt x="99" y="73"/>
                      <a:pt x="79" y="84"/>
                      <a:pt x="52" y="84"/>
                    </a:cubicBezTo>
                    <a:cubicBezTo>
                      <a:pt x="1" y="89"/>
                      <a:pt x="4" y="164"/>
                      <a:pt x="48" y="164"/>
                    </a:cubicBezTo>
                    <a:cubicBezTo>
                      <a:pt x="49" y="164"/>
                      <a:pt x="51" y="164"/>
                      <a:pt x="52" y="164"/>
                    </a:cubicBezTo>
                    <a:cubicBezTo>
                      <a:pt x="130" y="155"/>
                      <a:pt x="178" y="104"/>
                      <a:pt x="221" y="41"/>
                    </a:cubicBezTo>
                    <a:cubicBezTo>
                      <a:pt x="233" y="23"/>
                      <a:pt x="216" y="1"/>
                      <a:pt x="1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p:nvPr/>
            </p:nvSpPr>
            <p:spPr>
              <a:xfrm>
                <a:off x="3390963" y="2414743"/>
                <a:ext cx="6103" cy="4566"/>
              </a:xfrm>
              <a:custGeom>
                <a:rect b="b" l="l" r="r" t="t"/>
                <a:pathLst>
                  <a:path extrusionOk="0" h="104" w="139">
                    <a:moveTo>
                      <a:pt x="98" y="1"/>
                    </a:moveTo>
                    <a:cubicBezTo>
                      <a:pt x="92" y="1"/>
                      <a:pt x="86" y="2"/>
                      <a:pt x="80" y="4"/>
                    </a:cubicBezTo>
                    <a:cubicBezTo>
                      <a:pt x="52" y="7"/>
                      <a:pt x="28" y="23"/>
                      <a:pt x="12" y="51"/>
                    </a:cubicBezTo>
                    <a:cubicBezTo>
                      <a:pt x="1" y="66"/>
                      <a:pt x="9" y="86"/>
                      <a:pt x="20" y="98"/>
                    </a:cubicBezTo>
                    <a:cubicBezTo>
                      <a:pt x="27" y="102"/>
                      <a:pt x="35" y="104"/>
                      <a:pt x="42" y="104"/>
                    </a:cubicBezTo>
                    <a:cubicBezTo>
                      <a:pt x="52" y="104"/>
                      <a:pt x="61" y="101"/>
                      <a:pt x="67" y="94"/>
                    </a:cubicBezTo>
                    <a:lnTo>
                      <a:pt x="72" y="90"/>
                    </a:lnTo>
                    <a:cubicBezTo>
                      <a:pt x="76" y="90"/>
                      <a:pt x="76" y="86"/>
                      <a:pt x="76" y="86"/>
                    </a:cubicBezTo>
                    <a:lnTo>
                      <a:pt x="91" y="86"/>
                    </a:lnTo>
                    <a:cubicBezTo>
                      <a:pt x="93" y="86"/>
                      <a:pt x="95" y="86"/>
                      <a:pt x="96" y="86"/>
                    </a:cubicBezTo>
                    <a:cubicBezTo>
                      <a:pt x="122" y="86"/>
                      <a:pt x="138" y="61"/>
                      <a:pt x="135" y="39"/>
                    </a:cubicBezTo>
                    <a:cubicBezTo>
                      <a:pt x="135" y="27"/>
                      <a:pt x="127" y="15"/>
                      <a:pt x="119" y="7"/>
                    </a:cubicBezTo>
                    <a:cubicBezTo>
                      <a:pt x="112" y="3"/>
                      <a:pt x="106" y="1"/>
                      <a:pt x="98"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p:nvPr/>
            </p:nvSpPr>
            <p:spPr>
              <a:xfrm>
                <a:off x="3387319" y="2516248"/>
                <a:ext cx="4215" cy="3863"/>
              </a:xfrm>
              <a:custGeom>
                <a:rect b="b" l="l" r="r" t="t"/>
                <a:pathLst>
                  <a:path extrusionOk="0" h="88" w="96">
                    <a:moveTo>
                      <a:pt x="54" y="1"/>
                    </a:moveTo>
                    <a:cubicBezTo>
                      <a:pt x="42" y="1"/>
                      <a:pt x="30" y="5"/>
                      <a:pt x="21" y="12"/>
                    </a:cubicBezTo>
                    <a:cubicBezTo>
                      <a:pt x="17" y="16"/>
                      <a:pt x="13" y="20"/>
                      <a:pt x="8" y="24"/>
                    </a:cubicBezTo>
                    <a:cubicBezTo>
                      <a:pt x="1" y="36"/>
                      <a:pt x="1" y="51"/>
                      <a:pt x="8" y="63"/>
                    </a:cubicBezTo>
                    <a:cubicBezTo>
                      <a:pt x="13" y="67"/>
                      <a:pt x="17" y="71"/>
                      <a:pt x="21" y="75"/>
                    </a:cubicBezTo>
                    <a:cubicBezTo>
                      <a:pt x="31" y="83"/>
                      <a:pt x="41" y="87"/>
                      <a:pt x="52" y="87"/>
                    </a:cubicBezTo>
                    <a:cubicBezTo>
                      <a:pt x="58" y="87"/>
                      <a:pt x="65" y="86"/>
                      <a:pt x="72" y="83"/>
                    </a:cubicBezTo>
                    <a:cubicBezTo>
                      <a:pt x="84" y="79"/>
                      <a:pt x="95" y="60"/>
                      <a:pt x="95" y="43"/>
                    </a:cubicBezTo>
                    <a:cubicBezTo>
                      <a:pt x="95" y="27"/>
                      <a:pt x="88" y="16"/>
                      <a:pt x="75" y="7"/>
                    </a:cubicBezTo>
                    <a:cubicBezTo>
                      <a:pt x="69" y="3"/>
                      <a:pt x="62"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3363742" y="2501145"/>
                <a:ext cx="70731" cy="7068"/>
              </a:xfrm>
              <a:custGeom>
                <a:rect b="b" l="l" r="r" t="t"/>
                <a:pathLst>
                  <a:path extrusionOk="0" h="161" w="1611">
                    <a:moveTo>
                      <a:pt x="54" y="1"/>
                    </a:moveTo>
                    <a:cubicBezTo>
                      <a:pt x="46" y="1"/>
                      <a:pt x="37" y="1"/>
                      <a:pt x="29" y="1"/>
                    </a:cubicBezTo>
                    <a:cubicBezTo>
                      <a:pt x="5" y="1"/>
                      <a:pt x="1" y="40"/>
                      <a:pt x="24" y="44"/>
                    </a:cubicBezTo>
                    <a:cubicBezTo>
                      <a:pt x="297" y="80"/>
                      <a:pt x="538" y="154"/>
                      <a:pt x="814" y="154"/>
                    </a:cubicBezTo>
                    <a:cubicBezTo>
                      <a:pt x="849" y="154"/>
                      <a:pt x="1083" y="161"/>
                      <a:pt x="1283" y="161"/>
                    </a:cubicBezTo>
                    <a:cubicBezTo>
                      <a:pt x="1440" y="161"/>
                      <a:pt x="1576" y="157"/>
                      <a:pt x="1580" y="143"/>
                    </a:cubicBezTo>
                    <a:cubicBezTo>
                      <a:pt x="1580" y="148"/>
                      <a:pt x="1584" y="151"/>
                      <a:pt x="1589" y="151"/>
                    </a:cubicBezTo>
                    <a:cubicBezTo>
                      <a:pt x="1591" y="151"/>
                      <a:pt x="1594" y="150"/>
                      <a:pt x="1596" y="147"/>
                    </a:cubicBezTo>
                    <a:cubicBezTo>
                      <a:pt x="1599" y="143"/>
                      <a:pt x="1603" y="135"/>
                      <a:pt x="1607" y="131"/>
                    </a:cubicBezTo>
                    <a:cubicBezTo>
                      <a:pt x="1611" y="123"/>
                      <a:pt x="1607" y="115"/>
                      <a:pt x="1603" y="115"/>
                    </a:cubicBezTo>
                    <a:cubicBezTo>
                      <a:pt x="1516" y="84"/>
                      <a:pt x="1414" y="75"/>
                      <a:pt x="1311" y="75"/>
                    </a:cubicBezTo>
                    <a:cubicBezTo>
                      <a:pt x="1186" y="75"/>
                      <a:pt x="1058" y="87"/>
                      <a:pt x="945" y="87"/>
                    </a:cubicBezTo>
                    <a:cubicBezTo>
                      <a:pt x="937" y="87"/>
                      <a:pt x="929" y="87"/>
                      <a:pt x="920" y="87"/>
                    </a:cubicBezTo>
                    <a:cubicBezTo>
                      <a:pt x="629" y="80"/>
                      <a:pt x="344" y="1"/>
                      <a:pt x="54"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3413355" y="2483276"/>
                <a:ext cx="10713" cy="2678"/>
              </a:xfrm>
              <a:custGeom>
                <a:rect b="b" l="l" r="r" t="t"/>
                <a:pathLst>
                  <a:path extrusionOk="0" h="61" w="244">
                    <a:moveTo>
                      <a:pt x="20" y="0"/>
                    </a:moveTo>
                    <a:cubicBezTo>
                      <a:pt x="3" y="0"/>
                      <a:pt x="1" y="25"/>
                      <a:pt x="16" y="29"/>
                    </a:cubicBezTo>
                    <a:cubicBezTo>
                      <a:pt x="83" y="53"/>
                      <a:pt x="145" y="60"/>
                      <a:pt x="213" y="60"/>
                    </a:cubicBezTo>
                    <a:cubicBezTo>
                      <a:pt x="214" y="61"/>
                      <a:pt x="215" y="61"/>
                      <a:pt x="216" y="61"/>
                    </a:cubicBezTo>
                    <a:cubicBezTo>
                      <a:pt x="244" y="61"/>
                      <a:pt x="243" y="17"/>
                      <a:pt x="213" y="17"/>
                    </a:cubicBezTo>
                    <a:cubicBezTo>
                      <a:pt x="198" y="18"/>
                      <a:pt x="183" y="18"/>
                      <a:pt x="168" y="18"/>
                    </a:cubicBezTo>
                    <a:cubicBezTo>
                      <a:pt x="120" y="18"/>
                      <a:pt x="72" y="13"/>
                      <a:pt x="23" y="1"/>
                    </a:cubicBezTo>
                    <a:cubicBezTo>
                      <a:pt x="22" y="1"/>
                      <a:pt x="21" y="0"/>
                      <a:pt x="20"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3403476" y="2412284"/>
                <a:ext cx="3468" cy="176"/>
              </a:xfrm>
              <a:custGeom>
                <a:rect b="b" l="l" r="r" t="t"/>
                <a:pathLst>
                  <a:path extrusionOk="0" h="4" w="79">
                    <a:moveTo>
                      <a:pt x="0" y="0"/>
                    </a:moveTo>
                    <a:lnTo>
                      <a:pt x="0" y="4"/>
                    </a:lnTo>
                    <a:lnTo>
                      <a:pt x="75" y="4"/>
                    </a:lnTo>
                    <a:cubicBezTo>
                      <a:pt x="79" y="4"/>
                      <a:pt x="79" y="0"/>
                      <a:pt x="75" y="0"/>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
              <p:cNvSpPr/>
              <p:nvPr/>
            </p:nvSpPr>
            <p:spPr>
              <a:xfrm>
                <a:off x="3373972" y="2572356"/>
                <a:ext cx="19801" cy="4259"/>
              </a:xfrm>
              <a:custGeom>
                <a:rect b="b" l="l" r="r" t="t"/>
                <a:pathLst>
                  <a:path extrusionOk="0" h="97" w="451">
                    <a:moveTo>
                      <a:pt x="40" y="1"/>
                    </a:moveTo>
                    <a:cubicBezTo>
                      <a:pt x="13" y="4"/>
                      <a:pt x="1" y="40"/>
                      <a:pt x="24" y="56"/>
                    </a:cubicBezTo>
                    <a:cubicBezTo>
                      <a:pt x="84" y="89"/>
                      <a:pt x="159" y="96"/>
                      <a:pt x="235" y="96"/>
                    </a:cubicBezTo>
                    <a:cubicBezTo>
                      <a:pt x="295" y="96"/>
                      <a:pt x="355" y="92"/>
                      <a:pt x="407" y="92"/>
                    </a:cubicBezTo>
                    <a:cubicBezTo>
                      <a:pt x="451" y="92"/>
                      <a:pt x="451" y="20"/>
                      <a:pt x="407" y="20"/>
                    </a:cubicBezTo>
                    <a:lnTo>
                      <a:pt x="222" y="20"/>
                    </a:lnTo>
                    <a:cubicBezTo>
                      <a:pt x="163" y="17"/>
                      <a:pt x="99" y="1"/>
                      <a:pt x="40"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a:off x="3354654" y="2621704"/>
                <a:ext cx="21689" cy="4961"/>
              </a:xfrm>
              <a:custGeom>
                <a:rect b="b" l="l" r="r" t="t"/>
                <a:pathLst>
                  <a:path extrusionOk="0" h="113" w="494">
                    <a:moveTo>
                      <a:pt x="457" y="1"/>
                    </a:moveTo>
                    <a:cubicBezTo>
                      <a:pt x="454" y="1"/>
                      <a:pt x="452" y="1"/>
                      <a:pt x="449" y="2"/>
                    </a:cubicBezTo>
                    <a:cubicBezTo>
                      <a:pt x="302" y="25"/>
                      <a:pt x="156" y="49"/>
                      <a:pt x="14" y="88"/>
                    </a:cubicBezTo>
                    <a:cubicBezTo>
                      <a:pt x="0" y="92"/>
                      <a:pt x="6" y="112"/>
                      <a:pt x="19" y="112"/>
                    </a:cubicBezTo>
                    <a:cubicBezTo>
                      <a:pt x="21" y="112"/>
                      <a:pt x="22" y="112"/>
                      <a:pt x="23" y="112"/>
                    </a:cubicBezTo>
                    <a:cubicBezTo>
                      <a:pt x="165" y="80"/>
                      <a:pt x="311" y="68"/>
                      <a:pt x="457" y="53"/>
                    </a:cubicBezTo>
                    <a:cubicBezTo>
                      <a:pt x="494" y="49"/>
                      <a:pt x="489" y="1"/>
                      <a:pt x="457" y="1"/>
                    </a:cubicBezTo>
                    <a:close/>
                  </a:path>
                </a:pathLst>
              </a:custGeom>
              <a:solidFill>
                <a:srgbClr val="CA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rot="270453">
                <a:off x="3050438" y="2731255"/>
                <a:ext cx="582366" cy="849982"/>
              </a:xfrm>
              <a:custGeom>
                <a:rect b="b" l="l" r="r" t="t"/>
                <a:pathLst>
                  <a:path extrusionOk="0" h="13172" w="15594">
                    <a:moveTo>
                      <a:pt x="7905" y="0"/>
                    </a:moveTo>
                    <a:cubicBezTo>
                      <a:pt x="3356" y="0"/>
                      <a:pt x="423" y="578"/>
                      <a:pt x="423" y="578"/>
                    </a:cubicBezTo>
                    <a:cubicBezTo>
                      <a:pt x="0" y="3956"/>
                      <a:pt x="916" y="12998"/>
                      <a:pt x="916" y="12998"/>
                    </a:cubicBezTo>
                    <a:cubicBezTo>
                      <a:pt x="2841" y="13128"/>
                      <a:pt x="5005" y="13171"/>
                      <a:pt x="7036" y="13171"/>
                    </a:cubicBezTo>
                    <a:cubicBezTo>
                      <a:pt x="11097" y="13171"/>
                      <a:pt x="14623" y="12998"/>
                      <a:pt x="14623" y="12998"/>
                    </a:cubicBezTo>
                    <a:cubicBezTo>
                      <a:pt x="14623" y="12998"/>
                      <a:pt x="15594" y="4939"/>
                      <a:pt x="14749" y="436"/>
                    </a:cubicBezTo>
                    <a:cubicBezTo>
                      <a:pt x="12229" y="113"/>
                      <a:pt x="9910" y="0"/>
                      <a:pt x="79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26"/>
            <p:cNvSpPr/>
            <p:nvPr/>
          </p:nvSpPr>
          <p:spPr>
            <a:xfrm>
              <a:off x="721500" y="4632187"/>
              <a:ext cx="438063" cy="179112"/>
            </a:xfrm>
            <a:custGeom>
              <a:rect b="b" l="l" r="r" t="t"/>
              <a:pathLst>
                <a:path extrusionOk="0" h="4922" w="12038">
                  <a:moveTo>
                    <a:pt x="1915" y="0"/>
                  </a:moveTo>
                  <a:lnTo>
                    <a:pt x="1" y="2052"/>
                  </a:lnTo>
                  <a:lnTo>
                    <a:pt x="3284" y="4649"/>
                  </a:lnTo>
                  <a:lnTo>
                    <a:pt x="12038" y="4921"/>
                  </a:lnTo>
                  <a:cubicBezTo>
                    <a:pt x="12038" y="4921"/>
                    <a:pt x="6701" y="3272"/>
                    <a:pt x="5947" y="3272"/>
                  </a:cubicBezTo>
                  <a:cubicBezTo>
                    <a:pt x="5918" y="3272"/>
                    <a:pt x="5896" y="3274"/>
                    <a:pt x="5881" y="3279"/>
                  </a:cubicBezTo>
                  <a:cubicBezTo>
                    <a:pt x="5871" y="3282"/>
                    <a:pt x="5860" y="3284"/>
                    <a:pt x="5847" y="3284"/>
                  </a:cubicBezTo>
                  <a:cubicBezTo>
                    <a:pt x="5350" y="3284"/>
                    <a:pt x="3008" y="683"/>
                    <a:pt x="3008" y="683"/>
                  </a:cubicBezTo>
                  <a:lnTo>
                    <a:pt x="19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6"/>
            <p:cNvSpPr/>
            <p:nvPr/>
          </p:nvSpPr>
          <p:spPr>
            <a:xfrm>
              <a:off x="1277260" y="1702962"/>
              <a:ext cx="569758" cy="666883"/>
            </a:xfrm>
            <a:custGeom>
              <a:rect b="b" l="l" r="r" t="t"/>
              <a:pathLst>
                <a:path extrusionOk="0" h="18326" w="15657">
                  <a:moveTo>
                    <a:pt x="1473" y="1"/>
                  </a:moveTo>
                  <a:cubicBezTo>
                    <a:pt x="1351" y="1"/>
                    <a:pt x="1257" y="11"/>
                    <a:pt x="1193" y="34"/>
                  </a:cubicBezTo>
                  <a:cubicBezTo>
                    <a:pt x="0" y="460"/>
                    <a:pt x="88" y="16878"/>
                    <a:pt x="88" y="16878"/>
                  </a:cubicBezTo>
                  <a:lnTo>
                    <a:pt x="15486" y="18326"/>
                  </a:lnTo>
                  <a:lnTo>
                    <a:pt x="14038" y="11096"/>
                  </a:lnTo>
                  <a:cubicBezTo>
                    <a:pt x="14038" y="11096"/>
                    <a:pt x="15657" y="5907"/>
                    <a:pt x="15060" y="4628"/>
                  </a:cubicBezTo>
                  <a:cubicBezTo>
                    <a:pt x="14496" y="3421"/>
                    <a:pt x="3641" y="1"/>
                    <a:pt x="14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6"/>
            <p:cNvSpPr/>
            <p:nvPr/>
          </p:nvSpPr>
          <p:spPr>
            <a:xfrm>
              <a:off x="1432092" y="1893019"/>
              <a:ext cx="411935" cy="585115"/>
            </a:xfrm>
            <a:custGeom>
              <a:rect b="b" l="l" r="r" t="t"/>
              <a:pathLst>
                <a:path extrusionOk="0" h="16079" w="11320">
                  <a:moveTo>
                    <a:pt x="8169" y="1"/>
                  </a:moveTo>
                  <a:cubicBezTo>
                    <a:pt x="7743" y="1788"/>
                    <a:pt x="3406" y="5190"/>
                    <a:pt x="3406" y="5190"/>
                  </a:cubicBezTo>
                  <a:cubicBezTo>
                    <a:pt x="3406" y="5190"/>
                    <a:pt x="3514" y="4102"/>
                    <a:pt x="2644" y="4102"/>
                  </a:cubicBezTo>
                  <a:cubicBezTo>
                    <a:pt x="2426" y="4102"/>
                    <a:pt x="2146" y="4171"/>
                    <a:pt x="1788" y="4342"/>
                  </a:cubicBezTo>
                  <a:cubicBezTo>
                    <a:pt x="0" y="5190"/>
                    <a:pt x="2641" y="6978"/>
                    <a:pt x="2641" y="6978"/>
                  </a:cubicBezTo>
                  <a:lnTo>
                    <a:pt x="1701" y="16079"/>
                  </a:lnTo>
                  <a:lnTo>
                    <a:pt x="3659" y="15740"/>
                  </a:lnTo>
                  <a:lnTo>
                    <a:pt x="4850" y="11315"/>
                  </a:lnTo>
                  <a:cubicBezTo>
                    <a:pt x="4850" y="11315"/>
                    <a:pt x="6401" y="11678"/>
                    <a:pt x="7974" y="11678"/>
                  </a:cubicBezTo>
                  <a:cubicBezTo>
                    <a:pt x="9634" y="11678"/>
                    <a:pt x="11319" y="11274"/>
                    <a:pt x="11231" y="9614"/>
                  </a:cubicBezTo>
                  <a:cubicBezTo>
                    <a:pt x="11062" y="6382"/>
                    <a:pt x="8169" y="1"/>
                    <a:pt x="8169" y="1"/>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6"/>
            <p:cNvSpPr/>
            <p:nvPr/>
          </p:nvSpPr>
          <p:spPr>
            <a:xfrm>
              <a:off x="1562617" y="2556633"/>
              <a:ext cx="582386" cy="657058"/>
            </a:xfrm>
            <a:custGeom>
              <a:rect b="b" l="l" r="r" t="t"/>
              <a:pathLst>
                <a:path extrusionOk="0" h="18056" w="16004">
                  <a:moveTo>
                    <a:pt x="549" y="0"/>
                  </a:moveTo>
                  <a:lnTo>
                    <a:pt x="1" y="12310"/>
                  </a:lnTo>
                  <a:lnTo>
                    <a:pt x="15459" y="18056"/>
                  </a:lnTo>
                  <a:lnTo>
                    <a:pt x="16003" y="15865"/>
                  </a:lnTo>
                  <a:cubicBezTo>
                    <a:pt x="16003" y="15865"/>
                    <a:pt x="4926" y="11216"/>
                    <a:pt x="4377" y="10944"/>
                  </a:cubicBezTo>
                  <a:cubicBezTo>
                    <a:pt x="3832" y="10668"/>
                    <a:pt x="549" y="410"/>
                    <a:pt x="5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p:nvPr/>
          </p:nvSpPr>
          <p:spPr>
            <a:xfrm>
              <a:off x="1385260" y="2449178"/>
              <a:ext cx="385370" cy="770995"/>
            </a:xfrm>
            <a:custGeom>
              <a:rect b="b" l="l" r="r" t="t"/>
              <a:pathLst>
                <a:path extrusionOk="0" h="21187" w="10590">
                  <a:moveTo>
                    <a:pt x="5131" y="1"/>
                  </a:moveTo>
                  <a:lnTo>
                    <a:pt x="1" y="1533"/>
                  </a:lnTo>
                  <a:lnTo>
                    <a:pt x="1966" y="19659"/>
                  </a:lnTo>
                  <a:lnTo>
                    <a:pt x="6442" y="21186"/>
                  </a:lnTo>
                  <a:lnTo>
                    <a:pt x="10589" y="6880"/>
                  </a:lnTo>
                  <a:lnTo>
                    <a:pt x="51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a:off x="791147" y="3164536"/>
              <a:ext cx="1115062" cy="1537405"/>
            </a:xfrm>
            <a:custGeom>
              <a:rect b="b" l="l" r="r" t="t"/>
              <a:pathLst>
                <a:path extrusionOk="0" h="42248" w="30642">
                  <a:moveTo>
                    <a:pt x="18293" y="0"/>
                  </a:moveTo>
                  <a:cubicBezTo>
                    <a:pt x="18293" y="0"/>
                    <a:pt x="10944" y="1898"/>
                    <a:pt x="12858" y="11745"/>
                  </a:cubicBezTo>
                  <a:cubicBezTo>
                    <a:pt x="10669" y="20088"/>
                    <a:pt x="9441" y="26516"/>
                    <a:pt x="9441" y="26516"/>
                  </a:cubicBezTo>
                  <a:lnTo>
                    <a:pt x="1" y="40333"/>
                  </a:lnTo>
                  <a:lnTo>
                    <a:pt x="1232" y="41426"/>
                  </a:lnTo>
                  <a:lnTo>
                    <a:pt x="13951" y="26789"/>
                  </a:lnTo>
                  <a:lnTo>
                    <a:pt x="18605" y="13658"/>
                  </a:lnTo>
                  <a:lnTo>
                    <a:pt x="24623" y="25151"/>
                  </a:lnTo>
                  <a:cubicBezTo>
                    <a:pt x="24623" y="25151"/>
                    <a:pt x="23665" y="35546"/>
                    <a:pt x="29272" y="42247"/>
                  </a:cubicBezTo>
                  <a:cubicBezTo>
                    <a:pt x="30503" y="41426"/>
                    <a:pt x="30641" y="41016"/>
                    <a:pt x="30641" y="41016"/>
                  </a:cubicBezTo>
                  <a:lnTo>
                    <a:pt x="22769" y="1527"/>
                  </a:lnTo>
                  <a:lnTo>
                    <a:pt x="182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6"/>
            <p:cNvSpPr/>
            <p:nvPr/>
          </p:nvSpPr>
          <p:spPr>
            <a:xfrm>
              <a:off x="1856272" y="4657004"/>
              <a:ext cx="388245" cy="159315"/>
            </a:xfrm>
            <a:custGeom>
              <a:rect b="b" l="l" r="r" t="t"/>
              <a:pathLst>
                <a:path extrusionOk="0" h="4378" w="10669">
                  <a:moveTo>
                    <a:pt x="1370" y="1"/>
                  </a:moveTo>
                  <a:lnTo>
                    <a:pt x="1" y="1232"/>
                  </a:lnTo>
                  <a:lnTo>
                    <a:pt x="2053" y="4378"/>
                  </a:lnTo>
                  <a:lnTo>
                    <a:pt x="10669" y="139"/>
                  </a:lnTo>
                  <a:lnTo>
                    <a:pt x="2736" y="1094"/>
                  </a:lnTo>
                  <a:lnTo>
                    <a:pt x="13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6"/>
            <p:cNvSpPr/>
            <p:nvPr/>
          </p:nvSpPr>
          <p:spPr>
            <a:xfrm>
              <a:off x="2125109" y="3133934"/>
              <a:ext cx="223944" cy="203384"/>
            </a:xfrm>
            <a:custGeom>
              <a:rect b="b" l="l" r="r" t="t"/>
              <a:pathLst>
                <a:path extrusionOk="0" h="5589" w="6154">
                  <a:moveTo>
                    <a:pt x="545" y="0"/>
                  </a:moveTo>
                  <a:lnTo>
                    <a:pt x="1" y="2191"/>
                  </a:lnTo>
                  <a:lnTo>
                    <a:pt x="135" y="4787"/>
                  </a:lnTo>
                  <a:cubicBezTo>
                    <a:pt x="135" y="4787"/>
                    <a:pt x="795" y="5588"/>
                    <a:pt x="1754" y="5588"/>
                  </a:cubicBezTo>
                  <a:cubicBezTo>
                    <a:pt x="2430" y="5588"/>
                    <a:pt x="3255" y="5190"/>
                    <a:pt x="4102" y="3832"/>
                  </a:cubicBezTo>
                  <a:cubicBezTo>
                    <a:pt x="6153" y="549"/>
                    <a:pt x="545" y="0"/>
                    <a:pt x="545" y="0"/>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6"/>
            <p:cNvSpPr/>
            <p:nvPr/>
          </p:nvSpPr>
          <p:spPr>
            <a:xfrm>
              <a:off x="2100110" y="3156640"/>
              <a:ext cx="204112" cy="167976"/>
            </a:xfrm>
            <a:custGeom>
              <a:rect b="b" l="l" r="r" t="t"/>
              <a:pathLst>
                <a:path extrusionOk="0" h="4616" w="5609">
                  <a:moveTo>
                    <a:pt x="3488" y="0"/>
                  </a:moveTo>
                  <a:cubicBezTo>
                    <a:pt x="2192" y="0"/>
                    <a:pt x="550" y="607"/>
                    <a:pt x="550" y="607"/>
                  </a:cubicBezTo>
                  <a:lnTo>
                    <a:pt x="1" y="2249"/>
                  </a:lnTo>
                  <a:cubicBezTo>
                    <a:pt x="1" y="2249"/>
                    <a:pt x="960" y="3618"/>
                    <a:pt x="2330" y="4440"/>
                  </a:cubicBezTo>
                  <a:cubicBezTo>
                    <a:pt x="2535" y="4563"/>
                    <a:pt x="2700" y="4615"/>
                    <a:pt x="2832" y="4615"/>
                  </a:cubicBezTo>
                  <a:cubicBezTo>
                    <a:pt x="3581" y="4615"/>
                    <a:pt x="3285" y="2936"/>
                    <a:pt x="3285" y="2936"/>
                  </a:cubicBezTo>
                  <a:cubicBezTo>
                    <a:pt x="3285" y="2936"/>
                    <a:pt x="5609" y="1977"/>
                    <a:pt x="4926" y="607"/>
                  </a:cubicBezTo>
                  <a:cubicBezTo>
                    <a:pt x="4699" y="152"/>
                    <a:pt x="4137" y="0"/>
                    <a:pt x="3488" y="0"/>
                  </a:cubicBezTo>
                  <a:close/>
                </a:path>
              </a:pathLst>
            </a:custGeom>
            <a:solidFill>
              <a:srgbClr val="FFBB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a:off x="1413243" y="2511802"/>
              <a:ext cx="706949" cy="726708"/>
            </a:xfrm>
            <a:custGeom>
              <a:rect b="b" l="l" r="r" t="t"/>
              <a:pathLst>
                <a:path extrusionOk="0" h="19970" w="19427">
                  <a:moveTo>
                    <a:pt x="3971" y="1"/>
                  </a:moveTo>
                  <a:lnTo>
                    <a:pt x="1" y="1642"/>
                  </a:lnTo>
                  <a:lnTo>
                    <a:pt x="5337" y="16004"/>
                  </a:lnTo>
                  <a:lnTo>
                    <a:pt x="18877" y="19970"/>
                  </a:lnTo>
                  <a:lnTo>
                    <a:pt x="19426" y="18328"/>
                  </a:lnTo>
                  <a:lnTo>
                    <a:pt x="7250" y="12587"/>
                  </a:lnTo>
                  <a:lnTo>
                    <a:pt x="39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6"/>
            <p:cNvSpPr/>
            <p:nvPr/>
          </p:nvSpPr>
          <p:spPr>
            <a:xfrm>
              <a:off x="1413243" y="2511802"/>
              <a:ext cx="715682" cy="735660"/>
            </a:xfrm>
            <a:custGeom>
              <a:rect b="b" l="l" r="r" t="t"/>
              <a:pathLst>
                <a:path extrusionOk="0" h="20216" w="19667">
                  <a:moveTo>
                    <a:pt x="3971" y="1"/>
                  </a:moveTo>
                  <a:lnTo>
                    <a:pt x="5527" y="6316"/>
                  </a:lnTo>
                  <a:lnTo>
                    <a:pt x="7113" y="12622"/>
                  </a:lnTo>
                  <a:lnTo>
                    <a:pt x="7128" y="12685"/>
                  </a:lnTo>
                  <a:lnTo>
                    <a:pt x="7192" y="12717"/>
                  </a:lnTo>
                  <a:cubicBezTo>
                    <a:pt x="11177" y="14645"/>
                    <a:pt x="15189" y="16523"/>
                    <a:pt x="19186" y="18432"/>
                  </a:cubicBezTo>
                  <a:lnTo>
                    <a:pt x="19186" y="18432"/>
                  </a:lnTo>
                  <a:lnTo>
                    <a:pt x="18752" y="19728"/>
                  </a:lnTo>
                  <a:lnTo>
                    <a:pt x="5457" y="15871"/>
                  </a:lnTo>
                  <a:lnTo>
                    <a:pt x="2768" y="8790"/>
                  </a:lnTo>
                  <a:lnTo>
                    <a:pt x="1" y="1642"/>
                  </a:lnTo>
                  <a:lnTo>
                    <a:pt x="2574" y="8861"/>
                  </a:lnTo>
                  <a:lnTo>
                    <a:pt x="5187" y="16059"/>
                  </a:lnTo>
                  <a:lnTo>
                    <a:pt x="5214" y="16134"/>
                  </a:lnTo>
                  <a:lnTo>
                    <a:pt x="5294" y="16158"/>
                  </a:lnTo>
                  <a:lnTo>
                    <a:pt x="18822" y="20164"/>
                  </a:lnTo>
                  <a:lnTo>
                    <a:pt x="19008" y="20215"/>
                  </a:lnTo>
                  <a:lnTo>
                    <a:pt x="19066" y="20033"/>
                  </a:lnTo>
                  <a:lnTo>
                    <a:pt x="19611" y="18392"/>
                  </a:lnTo>
                  <a:lnTo>
                    <a:pt x="19667" y="18226"/>
                  </a:lnTo>
                  <a:lnTo>
                    <a:pt x="19509" y="18155"/>
                  </a:lnTo>
                  <a:cubicBezTo>
                    <a:pt x="15462" y="16266"/>
                    <a:pt x="11429" y="14349"/>
                    <a:pt x="7371" y="12482"/>
                  </a:cubicBezTo>
                  <a:lnTo>
                    <a:pt x="7371" y="12482"/>
                  </a:lnTo>
                  <a:lnTo>
                    <a:pt x="5696" y="62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6"/>
            <p:cNvSpPr/>
            <p:nvPr/>
          </p:nvSpPr>
          <p:spPr>
            <a:xfrm>
              <a:off x="2272882" y="3396839"/>
              <a:ext cx="1531109" cy="703783"/>
            </a:xfrm>
            <a:custGeom>
              <a:rect b="b" l="l" r="r" t="t"/>
              <a:pathLst>
                <a:path extrusionOk="0" h="19340" w="42075">
                  <a:moveTo>
                    <a:pt x="41321" y="601"/>
                  </a:moveTo>
                  <a:lnTo>
                    <a:pt x="34170" y="18740"/>
                  </a:lnTo>
                  <a:lnTo>
                    <a:pt x="7771" y="18740"/>
                  </a:lnTo>
                  <a:lnTo>
                    <a:pt x="755" y="601"/>
                  </a:lnTo>
                  <a:close/>
                  <a:moveTo>
                    <a:pt x="316" y="1"/>
                  </a:moveTo>
                  <a:cubicBezTo>
                    <a:pt x="218" y="1"/>
                    <a:pt x="123" y="48"/>
                    <a:pt x="68" y="132"/>
                  </a:cubicBezTo>
                  <a:cubicBezTo>
                    <a:pt x="12" y="210"/>
                    <a:pt x="1" y="317"/>
                    <a:pt x="36" y="407"/>
                  </a:cubicBezTo>
                  <a:lnTo>
                    <a:pt x="7286" y="19146"/>
                  </a:lnTo>
                  <a:cubicBezTo>
                    <a:pt x="7329" y="19264"/>
                    <a:pt x="7440" y="19339"/>
                    <a:pt x="7566" y="19339"/>
                  </a:cubicBezTo>
                  <a:lnTo>
                    <a:pt x="34375" y="19339"/>
                  </a:lnTo>
                  <a:cubicBezTo>
                    <a:pt x="34497" y="19339"/>
                    <a:pt x="34607" y="19264"/>
                    <a:pt x="34655" y="19150"/>
                  </a:cubicBezTo>
                  <a:lnTo>
                    <a:pt x="42039" y="412"/>
                  </a:lnTo>
                  <a:cubicBezTo>
                    <a:pt x="42075" y="317"/>
                    <a:pt x="42062" y="214"/>
                    <a:pt x="42007" y="132"/>
                  </a:cubicBezTo>
                  <a:cubicBezTo>
                    <a:pt x="41952" y="48"/>
                    <a:pt x="41858" y="1"/>
                    <a:pt x="417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a:off x="2382338" y="4078684"/>
              <a:ext cx="1212115" cy="519649"/>
            </a:xfrm>
            <a:custGeom>
              <a:rect b="b" l="l" r="r" t="t"/>
              <a:pathLst>
                <a:path extrusionOk="0" h="14280" w="33309">
                  <a:moveTo>
                    <a:pt x="4557" y="0"/>
                  </a:moveTo>
                  <a:cubicBezTo>
                    <a:pt x="4429" y="0"/>
                    <a:pt x="4309" y="82"/>
                    <a:pt x="4270" y="210"/>
                  </a:cubicBezTo>
                  <a:lnTo>
                    <a:pt x="28" y="13889"/>
                  </a:lnTo>
                  <a:cubicBezTo>
                    <a:pt x="0" y="13980"/>
                    <a:pt x="20" y="14078"/>
                    <a:pt x="75" y="14157"/>
                  </a:cubicBezTo>
                  <a:cubicBezTo>
                    <a:pt x="130" y="14233"/>
                    <a:pt x="221" y="14280"/>
                    <a:pt x="316" y="14280"/>
                  </a:cubicBezTo>
                  <a:lnTo>
                    <a:pt x="33009" y="14280"/>
                  </a:lnTo>
                  <a:cubicBezTo>
                    <a:pt x="33174" y="14280"/>
                    <a:pt x="33309" y="14145"/>
                    <a:pt x="33309" y="13980"/>
                  </a:cubicBezTo>
                  <a:cubicBezTo>
                    <a:pt x="33309" y="13814"/>
                    <a:pt x="33174" y="13679"/>
                    <a:pt x="33009" y="13679"/>
                  </a:cubicBezTo>
                  <a:lnTo>
                    <a:pt x="722" y="13679"/>
                  </a:lnTo>
                  <a:lnTo>
                    <a:pt x="4842" y="388"/>
                  </a:lnTo>
                  <a:cubicBezTo>
                    <a:pt x="4894" y="230"/>
                    <a:pt x="4803" y="64"/>
                    <a:pt x="4645" y="13"/>
                  </a:cubicBezTo>
                  <a:cubicBezTo>
                    <a:pt x="4616" y="4"/>
                    <a:pt x="4586" y="0"/>
                    <a:pt x="45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2212150" y="3267370"/>
              <a:ext cx="84643" cy="151382"/>
            </a:xfrm>
            <a:custGeom>
              <a:rect b="b" l="l" r="r" t="t"/>
              <a:pathLst>
                <a:path extrusionOk="0" h="4160" w="2326">
                  <a:moveTo>
                    <a:pt x="342" y="0"/>
                  </a:moveTo>
                  <a:cubicBezTo>
                    <a:pt x="300" y="0"/>
                    <a:pt x="258" y="9"/>
                    <a:pt x="218" y="27"/>
                  </a:cubicBezTo>
                  <a:cubicBezTo>
                    <a:pt x="67" y="98"/>
                    <a:pt x="0" y="276"/>
                    <a:pt x="71" y="426"/>
                  </a:cubicBezTo>
                  <a:lnTo>
                    <a:pt x="1714" y="3985"/>
                  </a:lnTo>
                  <a:cubicBezTo>
                    <a:pt x="1765" y="4092"/>
                    <a:pt x="1871" y="4159"/>
                    <a:pt x="1985" y="4159"/>
                  </a:cubicBezTo>
                  <a:cubicBezTo>
                    <a:pt x="2025" y="4159"/>
                    <a:pt x="2069" y="4151"/>
                    <a:pt x="2112" y="4131"/>
                  </a:cubicBezTo>
                  <a:cubicBezTo>
                    <a:pt x="2262" y="4060"/>
                    <a:pt x="2325" y="3883"/>
                    <a:pt x="2258" y="3733"/>
                  </a:cubicBezTo>
                  <a:lnTo>
                    <a:pt x="616" y="177"/>
                  </a:lnTo>
                  <a:cubicBezTo>
                    <a:pt x="564" y="64"/>
                    <a:pt x="455" y="0"/>
                    <a:pt x="3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2179837" y="3223522"/>
              <a:ext cx="79585" cy="79767"/>
            </a:xfrm>
            <a:custGeom>
              <a:rect b="b" l="l" r="r" t="t"/>
              <a:pathLst>
                <a:path extrusionOk="0" h="2192" w="2187">
                  <a:moveTo>
                    <a:pt x="1094" y="1"/>
                  </a:moveTo>
                  <a:cubicBezTo>
                    <a:pt x="490" y="1"/>
                    <a:pt x="1" y="490"/>
                    <a:pt x="1" y="1098"/>
                  </a:cubicBezTo>
                  <a:cubicBezTo>
                    <a:pt x="1" y="1702"/>
                    <a:pt x="490" y="2192"/>
                    <a:pt x="1094" y="2192"/>
                  </a:cubicBezTo>
                  <a:cubicBezTo>
                    <a:pt x="1698" y="2192"/>
                    <a:pt x="2187" y="1702"/>
                    <a:pt x="2187" y="1098"/>
                  </a:cubicBezTo>
                  <a:cubicBezTo>
                    <a:pt x="2187" y="490"/>
                    <a:pt x="1698" y="1"/>
                    <a:pt x="10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2471199" y="3401788"/>
              <a:ext cx="248471" cy="693775"/>
            </a:xfrm>
            <a:custGeom>
              <a:rect b="b" l="l" r="r" t="t"/>
              <a:pathLst>
                <a:path extrusionOk="0" h="19065" w="6828">
                  <a:moveTo>
                    <a:pt x="337" y="0"/>
                  </a:moveTo>
                  <a:cubicBezTo>
                    <a:pt x="306" y="0"/>
                    <a:pt x="273" y="5"/>
                    <a:pt x="241" y="16"/>
                  </a:cubicBezTo>
                  <a:cubicBezTo>
                    <a:pt x="84" y="67"/>
                    <a:pt x="1" y="236"/>
                    <a:pt x="52" y="394"/>
                  </a:cubicBezTo>
                  <a:lnTo>
                    <a:pt x="6209" y="18859"/>
                  </a:lnTo>
                  <a:cubicBezTo>
                    <a:pt x="6248" y="18986"/>
                    <a:pt x="6367" y="19065"/>
                    <a:pt x="6493" y="19065"/>
                  </a:cubicBezTo>
                  <a:cubicBezTo>
                    <a:pt x="6525" y="19065"/>
                    <a:pt x="6556" y="19061"/>
                    <a:pt x="6587" y="19049"/>
                  </a:cubicBezTo>
                  <a:cubicBezTo>
                    <a:pt x="6746" y="18998"/>
                    <a:pt x="6828" y="18828"/>
                    <a:pt x="6777" y="18670"/>
                  </a:cubicBezTo>
                  <a:lnTo>
                    <a:pt x="620" y="205"/>
                  </a:lnTo>
                  <a:cubicBezTo>
                    <a:pt x="579" y="79"/>
                    <a:pt x="463" y="0"/>
                    <a:pt x="3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p:nvPr/>
          </p:nvSpPr>
          <p:spPr>
            <a:xfrm>
              <a:off x="2745349" y="3396803"/>
              <a:ext cx="133187" cy="693885"/>
            </a:xfrm>
            <a:custGeom>
              <a:rect b="b" l="l" r="r" t="t"/>
              <a:pathLst>
                <a:path extrusionOk="0" h="19068" w="3660">
                  <a:moveTo>
                    <a:pt x="331" y="1"/>
                  </a:moveTo>
                  <a:cubicBezTo>
                    <a:pt x="313" y="1"/>
                    <a:pt x="295" y="2"/>
                    <a:pt x="277" y="6"/>
                  </a:cubicBezTo>
                  <a:cubicBezTo>
                    <a:pt x="115" y="29"/>
                    <a:pt x="1" y="184"/>
                    <a:pt x="28" y="350"/>
                  </a:cubicBezTo>
                  <a:lnTo>
                    <a:pt x="3040" y="18815"/>
                  </a:lnTo>
                  <a:cubicBezTo>
                    <a:pt x="3064" y="18961"/>
                    <a:pt x="3190" y="19067"/>
                    <a:pt x="3336" y="19067"/>
                  </a:cubicBezTo>
                  <a:cubicBezTo>
                    <a:pt x="3352" y="19067"/>
                    <a:pt x="3367" y="19064"/>
                    <a:pt x="3383" y="19064"/>
                  </a:cubicBezTo>
                  <a:cubicBezTo>
                    <a:pt x="3549" y="19036"/>
                    <a:pt x="3659" y="18883"/>
                    <a:pt x="3632" y="18717"/>
                  </a:cubicBezTo>
                  <a:lnTo>
                    <a:pt x="620" y="251"/>
                  </a:lnTo>
                  <a:cubicBezTo>
                    <a:pt x="596" y="107"/>
                    <a:pt x="472" y="1"/>
                    <a:pt x="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a:off x="3010002" y="3396839"/>
              <a:ext cx="21907" cy="708804"/>
            </a:xfrm>
            <a:custGeom>
              <a:rect b="b" l="l" r="r" t="t"/>
              <a:pathLst>
                <a:path extrusionOk="0" h="19478" w="602">
                  <a:moveTo>
                    <a:pt x="301" y="1"/>
                  </a:moveTo>
                  <a:cubicBezTo>
                    <a:pt x="135" y="1"/>
                    <a:pt x="1" y="135"/>
                    <a:pt x="1" y="301"/>
                  </a:cubicBezTo>
                  <a:lnTo>
                    <a:pt x="1" y="19177"/>
                  </a:lnTo>
                  <a:cubicBezTo>
                    <a:pt x="1" y="19343"/>
                    <a:pt x="135" y="19477"/>
                    <a:pt x="301" y="19477"/>
                  </a:cubicBezTo>
                  <a:cubicBezTo>
                    <a:pt x="467" y="19477"/>
                    <a:pt x="601" y="19343"/>
                    <a:pt x="601" y="19177"/>
                  </a:cubicBezTo>
                  <a:lnTo>
                    <a:pt x="601" y="301"/>
                  </a:lnTo>
                  <a:cubicBezTo>
                    <a:pt x="601" y="135"/>
                    <a:pt x="467" y="1"/>
                    <a:pt x="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3188669" y="3411722"/>
              <a:ext cx="97707" cy="693921"/>
            </a:xfrm>
            <a:custGeom>
              <a:rect b="b" l="l" r="r" t="t"/>
              <a:pathLst>
                <a:path extrusionOk="0" h="19069" w="2685">
                  <a:moveTo>
                    <a:pt x="2363" y="1"/>
                  </a:moveTo>
                  <a:cubicBezTo>
                    <a:pt x="2210" y="1"/>
                    <a:pt x="2087" y="114"/>
                    <a:pt x="2068" y="267"/>
                  </a:cubicBezTo>
                  <a:lnTo>
                    <a:pt x="16" y="18733"/>
                  </a:lnTo>
                  <a:cubicBezTo>
                    <a:pt x="1" y="18899"/>
                    <a:pt x="119" y="19048"/>
                    <a:pt x="281" y="19065"/>
                  </a:cubicBezTo>
                  <a:cubicBezTo>
                    <a:pt x="293" y="19065"/>
                    <a:pt x="305" y="19068"/>
                    <a:pt x="316" y="19068"/>
                  </a:cubicBezTo>
                  <a:cubicBezTo>
                    <a:pt x="466" y="19068"/>
                    <a:pt x="597" y="18954"/>
                    <a:pt x="613" y="18799"/>
                  </a:cubicBezTo>
                  <a:lnTo>
                    <a:pt x="2664" y="335"/>
                  </a:lnTo>
                  <a:cubicBezTo>
                    <a:pt x="2684" y="169"/>
                    <a:pt x="2566" y="22"/>
                    <a:pt x="2400" y="3"/>
                  </a:cubicBezTo>
                  <a:cubicBezTo>
                    <a:pt x="2388" y="2"/>
                    <a:pt x="2375" y="1"/>
                    <a:pt x="2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3367299" y="3391818"/>
              <a:ext cx="178420" cy="708804"/>
            </a:xfrm>
            <a:custGeom>
              <a:rect b="b" l="l" r="r" t="t"/>
              <a:pathLst>
                <a:path extrusionOk="0" h="19478" w="4903">
                  <a:moveTo>
                    <a:pt x="4568" y="1"/>
                  </a:moveTo>
                  <a:cubicBezTo>
                    <a:pt x="4432" y="1"/>
                    <a:pt x="4309" y="95"/>
                    <a:pt x="4279" y="234"/>
                  </a:cubicBezTo>
                  <a:lnTo>
                    <a:pt x="37" y="19110"/>
                  </a:lnTo>
                  <a:cubicBezTo>
                    <a:pt x="1" y="19272"/>
                    <a:pt x="103" y="19434"/>
                    <a:pt x="265" y="19470"/>
                  </a:cubicBezTo>
                  <a:cubicBezTo>
                    <a:pt x="285" y="19473"/>
                    <a:pt x="309" y="19477"/>
                    <a:pt x="332" y="19477"/>
                  </a:cubicBezTo>
                  <a:cubicBezTo>
                    <a:pt x="467" y="19477"/>
                    <a:pt x="593" y="19382"/>
                    <a:pt x="624" y="19244"/>
                  </a:cubicBezTo>
                  <a:lnTo>
                    <a:pt x="4863" y="368"/>
                  </a:lnTo>
                  <a:cubicBezTo>
                    <a:pt x="4902" y="206"/>
                    <a:pt x="4800" y="44"/>
                    <a:pt x="4638" y="9"/>
                  </a:cubicBezTo>
                  <a:cubicBezTo>
                    <a:pt x="4615" y="3"/>
                    <a:pt x="4591" y="1"/>
                    <a:pt x="45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2543175" y="4651982"/>
              <a:ext cx="179257" cy="179257"/>
            </a:xfrm>
            <a:custGeom>
              <a:rect b="b" l="l" r="r" t="t"/>
              <a:pathLst>
                <a:path extrusionOk="0" h="4926" w="4926">
                  <a:moveTo>
                    <a:pt x="2463" y="1"/>
                  </a:moveTo>
                  <a:cubicBezTo>
                    <a:pt x="1101" y="1"/>
                    <a:pt x="1" y="1106"/>
                    <a:pt x="1" y="2463"/>
                  </a:cubicBezTo>
                  <a:cubicBezTo>
                    <a:pt x="1" y="3824"/>
                    <a:pt x="1101" y="4926"/>
                    <a:pt x="2463" y="4926"/>
                  </a:cubicBezTo>
                  <a:cubicBezTo>
                    <a:pt x="3820" y="4926"/>
                    <a:pt x="4926" y="3824"/>
                    <a:pt x="4926" y="2463"/>
                  </a:cubicBezTo>
                  <a:cubicBezTo>
                    <a:pt x="4926" y="1106"/>
                    <a:pt x="3820" y="1"/>
                    <a:pt x="2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3294668" y="4651982"/>
              <a:ext cx="179257" cy="179257"/>
            </a:xfrm>
            <a:custGeom>
              <a:rect b="b" l="l" r="r" t="t"/>
              <a:pathLst>
                <a:path extrusionOk="0" h="4926" w="4926">
                  <a:moveTo>
                    <a:pt x="2463" y="1"/>
                  </a:moveTo>
                  <a:cubicBezTo>
                    <a:pt x="1105" y="1"/>
                    <a:pt x="0" y="1106"/>
                    <a:pt x="0" y="2463"/>
                  </a:cubicBezTo>
                  <a:cubicBezTo>
                    <a:pt x="0" y="3824"/>
                    <a:pt x="1105" y="4926"/>
                    <a:pt x="2463" y="4926"/>
                  </a:cubicBezTo>
                  <a:cubicBezTo>
                    <a:pt x="3824" y="4926"/>
                    <a:pt x="4926" y="3824"/>
                    <a:pt x="4926" y="2463"/>
                  </a:cubicBezTo>
                  <a:cubicBezTo>
                    <a:pt x="4926" y="1106"/>
                    <a:pt x="3824" y="1"/>
                    <a:pt x="2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2578072" y="4582335"/>
              <a:ext cx="94541" cy="119541"/>
            </a:xfrm>
            <a:custGeom>
              <a:rect b="b" l="l" r="r" t="t"/>
              <a:pathLst>
                <a:path extrusionOk="0" h="3285" w="2598">
                  <a:moveTo>
                    <a:pt x="2459" y="0"/>
                  </a:moveTo>
                  <a:lnTo>
                    <a:pt x="0" y="411"/>
                  </a:lnTo>
                  <a:lnTo>
                    <a:pt x="1638" y="3284"/>
                  </a:lnTo>
                  <a:lnTo>
                    <a:pt x="2597" y="3284"/>
                  </a:lnTo>
                  <a:lnTo>
                    <a:pt x="24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3329528" y="4582335"/>
              <a:ext cx="94687" cy="119541"/>
            </a:xfrm>
            <a:custGeom>
              <a:rect b="b" l="l" r="r" t="t"/>
              <a:pathLst>
                <a:path extrusionOk="0" h="3285" w="2602">
                  <a:moveTo>
                    <a:pt x="2463" y="0"/>
                  </a:moveTo>
                  <a:lnTo>
                    <a:pt x="1" y="411"/>
                  </a:lnTo>
                  <a:lnTo>
                    <a:pt x="1643" y="3284"/>
                  </a:lnTo>
                  <a:lnTo>
                    <a:pt x="2602" y="3284"/>
                  </a:lnTo>
                  <a:lnTo>
                    <a:pt x="24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1468117" y="3283271"/>
              <a:ext cx="101455" cy="378310"/>
            </a:xfrm>
            <a:custGeom>
              <a:rect b="b" l="l" r="r" t="t"/>
              <a:pathLst>
                <a:path extrusionOk="0" h="10396" w="2788">
                  <a:moveTo>
                    <a:pt x="684" y="0"/>
                  </a:moveTo>
                  <a:cubicBezTo>
                    <a:pt x="822" y="245"/>
                    <a:pt x="968" y="482"/>
                    <a:pt x="1114" y="719"/>
                  </a:cubicBezTo>
                  <a:cubicBezTo>
                    <a:pt x="1260" y="956"/>
                    <a:pt x="1398" y="1200"/>
                    <a:pt x="1551" y="1429"/>
                  </a:cubicBezTo>
                  <a:lnTo>
                    <a:pt x="2409" y="2755"/>
                  </a:lnTo>
                  <a:lnTo>
                    <a:pt x="2409" y="2755"/>
                  </a:lnTo>
                  <a:cubicBezTo>
                    <a:pt x="1953" y="3997"/>
                    <a:pt x="1532" y="5251"/>
                    <a:pt x="1125" y="6508"/>
                  </a:cubicBezTo>
                  <a:cubicBezTo>
                    <a:pt x="917" y="7147"/>
                    <a:pt x="727" y="7795"/>
                    <a:pt x="533" y="8442"/>
                  </a:cubicBezTo>
                  <a:cubicBezTo>
                    <a:pt x="336" y="9089"/>
                    <a:pt x="167" y="9741"/>
                    <a:pt x="1" y="10395"/>
                  </a:cubicBezTo>
                  <a:cubicBezTo>
                    <a:pt x="265" y="9776"/>
                    <a:pt x="526" y="9153"/>
                    <a:pt x="762" y="8521"/>
                  </a:cubicBezTo>
                  <a:cubicBezTo>
                    <a:pt x="1007" y="7890"/>
                    <a:pt x="1248" y="7262"/>
                    <a:pt x="1473" y="6626"/>
                  </a:cubicBezTo>
                  <a:cubicBezTo>
                    <a:pt x="1926" y="5356"/>
                    <a:pt x="2361" y="4081"/>
                    <a:pt x="2759" y="2790"/>
                  </a:cubicBezTo>
                  <a:lnTo>
                    <a:pt x="2787" y="2704"/>
                  </a:lnTo>
                  <a:lnTo>
                    <a:pt x="2740" y="2641"/>
                  </a:lnTo>
                  <a:lnTo>
                    <a:pt x="1729" y="1307"/>
                  </a:lnTo>
                  <a:cubicBezTo>
                    <a:pt x="1564" y="1082"/>
                    <a:pt x="1382" y="869"/>
                    <a:pt x="1212" y="652"/>
                  </a:cubicBezTo>
                  <a:cubicBezTo>
                    <a:pt x="1039" y="431"/>
                    <a:pt x="865" y="213"/>
                    <a:pt x="6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2567992" y="4094659"/>
              <a:ext cx="36" cy="36"/>
            </a:xfrm>
            <a:custGeom>
              <a:rect b="b" l="l" r="r" t="t"/>
              <a:pathLst>
                <a:path extrusionOk="0" fill="none" h="1" w="1">
                  <a:moveTo>
                    <a:pt x="0" y="0"/>
                  </a:moveTo>
                  <a:lnTo>
                    <a:pt x="0" y="0"/>
                  </a:lnTo>
                  <a:close/>
                </a:path>
              </a:pathLst>
            </a:custGeom>
            <a:noFill/>
            <a:ln cap="flat" cmpd="sng" w="400">
              <a:solidFill>
                <a:srgbClr val="00A0A0"/>
              </a:solidFill>
              <a:prstDash val="solid"/>
              <a:miter lim="9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1745978" y="2114878"/>
              <a:ext cx="77765" cy="99454"/>
            </a:xfrm>
            <a:custGeom>
              <a:rect b="b" l="l" r="r" t="t"/>
              <a:pathLst>
                <a:path extrusionOk="0" h="2733" w="2137">
                  <a:moveTo>
                    <a:pt x="1772" y="1834"/>
                  </a:moveTo>
                  <a:cubicBezTo>
                    <a:pt x="1772" y="1834"/>
                    <a:pt x="1772" y="1836"/>
                    <a:pt x="1773" y="1840"/>
                  </a:cubicBezTo>
                  <a:cubicBezTo>
                    <a:pt x="1773" y="1841"/>
                    <a:pt x="1772" y="1842"/>
                    <a:pt x="1772" y="1843"/>
                  </a:cubicBezTo>
                  <a:lnTo>
                    <a:pt x="1772" y="1843"/>
                  </a:lnTo>
                  <a:cubicBezTo>
                    <a:pt x="1772" y="1838"/>
                    <a:pt x="1771" y="1834"/>
                    <a:pt x="1772" y="1834"/>
                  </a:cubicBezTo>
                  <a:close/>
                  <a:moveTo>
                    <a:pt x="1" y="1"/>
                  </a:moveTo>
                  <a:cubicBezTo>
                    <a:pt x="139" y="632"/>
                    <a:pt x="368" y="1244"/>
                    <a:pt x="621" y="1844"/>
                  </a:cubicBezTo>
                  <a:lnTo>
                    <a:pt x="676" y="1978"/>
                  </a:lnTo>
                  <a:lnTo>
                    <a:pt x="838" y="1951"/>
                  </a:lnTo>
                  <a:cubicBezTo>
                    <a:pt x="1035" y="1919"/>
                    <a:pt x="1244" y="1887"/>
                    <a:pt x="1445" y="1867"/>
                  </a:cubicBezTo>
                  <a:cubicBezTo>
                    <a:pt x="1484" y="1866"/>
                    <a:pt x="1525" y="1865"/>
                    <a:pt x="1565" y="1865"/>
                  </a:cubicBezTo>
                  <a:cubicBezTo>
                    <a:pt x="1621" y="1865"/>
                    <a:pt x="1676" y="1867"/>
                    <a:pt x="1722" y="1871"/>
                  </a:cubicBezTo>
                  <a:cubicBezTo>
                    <a:pt x="1737" y="1871"/>
                    <a:pt x="1750" y="1873"/>
                    <a:pt x="1760" y="1876"/>
                  </a:cubicBezTo>
                  <a:lnTo>
                    <a:pt x="1760" y="1876"/>
                  </a:lnTo>
                  <a:cubicBezTo>
                    <a:pt x="1710" y="1987"/>
                    <a:pt x="1558" y="2146"/>
                    <a:pt x="1430" y="2274"/>
                  </a:cubicBezTo>
                  <a:cubicBezTo>
                    <a:pt x="1284" y="2424"/>
                    <a:pt x="1122" y="2570"/>
                    <a:pt x="972" y="2732"/>
                  </a:cubicBezTo>
                  <a:cubicBezTo>
                    <a:pt x="1177" y="2653"/>
                    <a:pt x="1374" y="2558"/>
                    <a:pt x="1564" y="2444"/>
                  </a:cubicBezTo>
                  <a:cubicBezTo>
                    <a:pt x="1658" y="2385"/>
                    <a:pt x="1753" y="2326"/>
                    <a:pt x="1840" y="2250"/>
                  </a:cubicBezTo>
                  <a:cubicBezTo>
                    <a:pt x="1931" y="2175"/>
                    <a:pt x="2022" y="2104"/>
                    <a:pt x="2097" y="1951"/>
                  </a:cubicBezTo>
                  <a:cubicBezTo>
                    <a:pt x="2137" y="1871"/>
                    <a:pt x="2121" y="1690"/>
                    <a:pt x="2018" y="1615"/>
                  </a:cubicBezTo>
                  <a:cubicBezTo>
                    <a:pt x="1931" y="1540"/>
                    <a:pt x="1856" y="1521"/>
                    <a:pt x="1789" y="1505"/>
                  </a:cubicBezTo>
                  <a:cubicBezTo>
                    <a:pt x="1699" y="1484"/>
                    <a:pt x="1617" y="1478"/>
                    <a:pt x="1538" y="1478"/>
                  </a:cubicBezTo>
                  <a:cubicBezTo>
                    <a:pt x="1499" y="1478"/>
                    <a:pt x="1460" y="1480"/>
                    <a:pt x="1422" y="1481"/>
                  </a:cubicBezTo>
                  <a:cubicBezTo>
                    <a:pt x="1245" y="1487"/>
                    <a:pt x="1075" y="1507"/>
                    <a:pt x="905" y="1540"/>
                  </a:cubicBezTo>
                  <a:lnTo>
                    <a:pt x="905" y="1540"/>
                  </a:lnTo>
                  <a:cubicBezTo>
                    <a:pt x="647" y="1016"/>
                    <a:pt x="364" y="501"/>
                    <a:pt x="1"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1617928" y="2204648"/>
              <a:ext cx="115356" cy="57678"/>
            </a:xfrm>
            <a:custGeom>
              <a:rect b="b" l="l" r="r" t="t"/>
              <a:pathLst>
                <a:path extrusionOk="0" h="1585" w="3170">
                  <a:moveTo>
                    <a:pt x="0" y="1"/>
                  </a:moveTo>
                  <a:cubicBezTo>
                    <a:pt x="71" y="309"/>
                    <a:pt x="241" y="600"/>
                    <a:pt x="474" y="833"/>
                  </a:cubicBezTo>
                  <a:cubicBezTo>
                    <a:pt x="707" y="1062"/>
                    <a:pt x="991" y="1236"/>
                    <a:pt x="1290" y="1362"/>
                  </a:cubicBezTo>
                  <a:cubicBezTo>
                    <a:pt x="1594" y="1477"/>
                    <a:pt x="1910" y="1551"/>
                    <a:pt x="2226" y="1575"/>
                  </a:cubicBezTo>
                  <a:cubicBezTo>
                    <a:pt x="2311" y="1581"/>
                    <a:pt x="2397" y="1585"/>
                    <a:pt x="2482" y="1585"/>
                  </a:cubicBezTo>
                  <a:cubicBezTo>
                    <a:pt x="2713" y="1585"/>
                    <a:pt x="2945" y="1559"/>
                    <a:pt x="3169" y="1496"/>
                  </a:cubicBezTo>
                  <a:cubicBezTo>
                    <a:pt x="2557" y="1342"/>
                    <a:pt x="1981" y="1209"/>
                    <a:pt x="1441" y="991"/>
                  </a:cubicBezTo>
                  <a:cubicBezTo>
                    <a:pt x="1168" y="881"/>
                    <a:pt x="915" y="750"/>
                    <a:pt x="671" y="593"/>
                  </a:cubicBezTo>
                  <a:cubicBezTo>
                    <a:pt x="430" y="431"/>
                    <a:pt x="221" y="233"/>
                    <a:pt x="0"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1508908" y="2086022"/>
              <a:ext cx="35226" cy="28894"/>
            </a:xfrm>
            <a:custGeom>
              <a:rect b="b" l="l" r="r" t="t"/>
              <a:pathLst>
                <a:path extrusionOk="0" h="794" w="968">
                  <a:moveTo>
                    <a:pt x="0" y="1"/>
                  </a:moveTo>
                  <a:cubicBezTo>
                    <a:pt x="60" y="254"/>
                    <a:pt x="202" y="415"/>
                    <a:pt x="359" y="553"/>
                  </a:cubicBezTo>
                  <a:cubicBezTo>
                    <a:pt x="521" y="680"/>
                    <a:pt x="707" y="782"/>
                    <a:pt x="967" y="794"/>
                  </a:cubicBezTo>
                  <a:cubicBezTo>
                    <a:pt x="909" y="538"/>
                    <a:pt x="770" y="380"/>
                    <a:pt x="612" y="241"/>
                  </a:cubicBezTo>
                  <a:cubicBezTo>
                    <a:pt x="446" y="115"/>
                    <a:pt x="261" y="8"/>
                    <a:pt x="0" y="1"/>
                  </a:cubicBezTo>
                  <a:close/>
                </a:path>
              </a:pathLst>
            </a:custGeom>
            <a:solidFill>
              <a:srgbClr val="EF8A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1695617" y="2087296"/>
              <a:ext cx="22562" cy="32787"/>
            </a:xfrm>
            <a:custGeom>
              <a:rect b="b" l="l" r="r" t="t"/>
              <a:pathLst>
                <a:path extrusionOk="0" h="901" w="620">
                  <a:moveTo>
                    <a:pt x="308" y="1"/>
                  </a:moveTo>
                  <a:cubicBezTo>
                    <a:pt x="138" y="1"/>
                    <a:pt x="0" y="203"/>
                    <a:pt x="0" y="451"/>
                  </a:cubicBezTo>
                  <a:cubicBezTo>
                    <a:pt x="0" y="700"/>
                    <a:pt x="138" y="901"/>
                    <a:pt x="308" y="901"/>
                  </a:cubicBezTo>
                  <a:cubicBezTo>
                    <a:pt x="477" y="901"/>
                    <a:pt x="620" y="700"/>
                    <a:pt x="620" y="451"/>
                  </a:cubicBezTo>
                  <a:cubicBezTo>
                    <a:pt x="620" y="203"/>
                    <a:pt x="477" y="1"/>
                    <a:pt x="3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1758896" y="2085295"/>
              <a:ext cx="22453" cy="32642"/>
            </a:xfrm>
            <a:custGeom>
              <a:rect b="b" l="l" r="r" t="t"/>
              <a:pathLst>
                <a:path extrusionOk="0" h="897" w="617">
                  <a:moveTo>
                    <a:pt x="309" y="1"/>
                  </a:moveTo>
                  <a:cubicBezTo>
                    <a:pt x="139" y="1"/>
                    <a:pt x="1" y="203"/>
                    <a:pt x="1" y="451"/>
                  </a:cubicBezTo>
                  <a:cubicBezTo>
                    <a:pt x="1" y="695"/>
                    <a:pt x="139" y="897"/>
                    <a:pt x="309" y="897"/>
                  </a:cubicBezTo>
                  <a:cubicBezTo>
                    <a:pt x="479" y="897"/>
                    <a:pt x="617" y="695"/>
                    <a:pt x="617" y="451"/>
                  </a:cubicBezTo>
                  <a:cubicBezTo>
                    <a:pt x="617" y="203"/>
                    <a:pt x="479" y="1"/>
                    <a:pt x="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1645910" y="2012445"/>
              <a:ext cx="64665" cy="34389"/>
            </a:xfrm>
            <a:custGeom>
              <a:rect b="b" l="l" r="r" t="t"/>
              <a:pathLst>
                <a:path extrusionOk="0" h="945" w="1777">
                  <a:moveTo>
                    <a:pt x="1594" y="0"/>
                  </a:moveTo>
                  <a:cubicBezTo>
                    <a:pt x="1194" y="0"/>
                    <a:pt x="261" y="80"/>
                    <a:pt x="0" y="811"/>
                  </a:cubicBezTo>
                  <a:lnTo>
                    <a:pt x="375" y="945"/>
                  </a:lnTo>
                  <a:cubicBezTo>
                    <a:pt x="552" y="454"/>
                    <a:pt x="1281" y="401"/>
                    <a:pt x="1596" y="401"/>
                  </a:cubicBezTo>
                  <a:cubicBezTo>
                    <a:pt x="1683" y="401"/>
                    <a:pt x="1738" y="405"/>
                    <a:pt x="1741" y="405"/>
                  </a:cubicBezTo>
                  <a:lnTo>
                    <a:pt x="1776" y="6"/>
                  </a:lnTo>
                  <a:cubicBezTo>
                    <a:pt x="1764" y="5"/>
                    <a:pt x="1697" y="0"/>
                    <a:pt x="15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1739683" y="2007023"/>
              <a:ext cx="48435" cy="34825"/>
            </a:xfrm>
            <a:custGeom>
              <a:rect b="b" l="l" r="r" t="t"/>
              <a:pathLst>
                <a:path extrusionOk="0" h="957" w="1331">
                  <a:moveTo>
                    <a:pt x="159" y="1"/>
                  </a:moveTo>
                  <a:lnTo>
                    <a:pt x="0" y="372"/>
                  </a:lnTo>
                  <a:cubicBezTo>
                    <a:pt x="8" y="372"/>
                    <a:pt x="766" y="700"/>
                    <a:pt x="1074" y="957"/>
                  </a:cubicBezTo>
                  <a:lnTo>
                    <a:pt x="1330" y="649"/>
                  </a:lnTo>
                  <a:cubicBezTo>
                    <a:pt x="975" y="352"/>
                    <a:pt x="194" y="17"/>
                    <a:pt x="1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26"/>
          <p:cNvSpPr txBox="1"/>
          <p:nvPr/>
        </p:nvSpPr>
        <p:spPr>
          <a:xfrm>
            <a:off x="728700" y="815768"/>
            <a:ext cx="7520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Barlow SemiBold"/>
                <a:ea typeface="Barlow SemiBold"/>
                <a:cs typeface="Barlow SemiBold"/>
                <a:sym typeface="Barlow SemiBold"/>
              </a:rPr>
              <a:t>Our analysis has a number of advantages that can help our in-house </a:t>
            </a:r>
            <a:r>
              <a:rPr lang="en" sz="1700">
                <a:latin typeface="Barlow SemiBold"/>
                <a:ea typeface="Barlow SemiBold"/>
                <a:cs typeface="Barlow SemiBold"/>
                <a:sym typeface="Barlow SemiBold"/>
              </a:rPr>
              <a:t>convenience</a:t>
            </a:r>
            <a:r>
              <a:rPr lang="en" sz="1700">
                <a:latin typeface="Barlow SemiBold"/>
                <a:ea typeface="Barlow SemiBold"/>
                <a:cs typeface="Barlow SemiBold"/>
                <a:sym typeface="Barlow SemiBold"/>
              </a:rPr>
              <a:t> store. They are as follows: </a:t>
            </a:r>
            <a:endParaRPr sz="1700">
              <a:latin typeface="Barlow SemiBold"/>
              <a:ea typeface="Barlow SemiBold"/>
              <a:cs typeface="Barlow SemiBold"/>
              <a:sym typeface="Barlow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74" name="Shape 674"/>
        <p:cNvGrpSpPr/>
        <p:nvPr/>
      </p:nvGrpSpPr>
      <p:grpSpPr>
        <a:xfrm>
          <a:off x="0" y="0"/>
          <a:ext cx="0" cy="0"/>
          <a:chOff x="0" y="0"/>
          <a:chExt cx="0" cy="0"/>
        </a:xfrm>
      </p:grpSpPr>
      <p:sp>
        <p:nvSpPr>
          <p:cNvPr id="675" name="Google Shape;675;p27"/>
          <p:cNvSpPr txBox="1"/>
          <p:nvPr>
            <p:ph type="ctrTitle"/>
          </p:nvPr>
        </p:nvSpPr>
        <p:spPr>
          <a:xfrm>
            <a:off x="1784475" y="596700"/>
            <a:ext cx="6025500" cy="10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A2929"/>
                </a:solidFill>
              </a:rPr>
              <a:t>APRIORI ALGORITHM</a:t>
            </a:r>
            <a:endParaRPr/>
          </a:p>
        </p:txBody>
      </p:sp>
      <p:sp>
        <p:nvSpPr>
          <p:cNvPr id="676" name="Google Shape;676;p27"/>
          <p:cNvSpPr txBox="1"/>
          <p:nvPr/>
        </p:nvSpPr>
        <p:spPr>
          <a:xfrm>
            <a:off x="388950" y="2435275"/>
            <a:ext cx="83661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333333"/>
                </a:solidFill>
                <a:latin typeface="Barlow SemiBold"/>
                <a:ea typeface="Barlow SemiBold"/>
                <a:cs typeface="Barlow SemiBold"/>
                <a:sym typeface="Barlow SemiBold"/>
              </a:rPr>
              <a:t>Apriori algorithm refers to an algorithm that is used in rule mining for frequent products sets and relevant association rules. Generally, the apriori algorithm operates on a database containing a huge number of transactions. For example, the items customers buy at a </a:t>
            </a:r>
            <a:r>
              <a:rPr lang="en" sz="1700">
                <a:solidFill>
                  <a:srgbClr val="333333"/>
                </a:solidFill>
                <a:latin typeface="Barlow SemiBold"/>
                <a:ea typeface="Barlow SemiBold"/>
                <a:cs typeface="Barlow SemiBold"/>
                <a:sym typeface="Barlow SemiBold"/>
              </a:rPr>
              <a:t>Convenience </a:t>
            </a:r>
            <a:r>
              <a:rPr lang="en" sz="1700">
                <a:solidFill>
                  <a:srgbClr val="333333"/>
                </a:solidFill>
                <a:latin typeface="Barlow SemiBold"/>
                <a:ea typeface="Barlow SemiBold"/>
                <a:cs typeface="Barlow SemiBold"/>
                <a:sym typeface="Barlow SemiBold"/>
              </a:rPr>
              <a:t>Store.</a:t>
            </a:r>
            <a:endParaRPr sz="1700">
              <a:solidFill>
                <a:srgbClr val="333333"/>
              </a:solidFill>
              <a:latin typeface="Barlow SemiBold"/>
              <a:ea typeface="Barlow SemiBold"/>
              <a:cs typeface="Barlow SemiBold"/>
              <a:sym typeface="Barlow SemiBold"/>
            </a:endParaRPr>
          </a:p>
          <a:p>
            <a:pPr indent="0" lvl="0" marL="0" rtl="0" algn="l">
              <a:spcBef>
                <a:spcPts val="0"/>
              </a:spcBef>
              <a:spcAft>
                <a:spcPts val="0"/>
              </a:spcAft>
              <a:buNone/>
            </a:pPr>
            <a:r>
              <a:t/>
            </a:r>
            <a:endParaRPr sz="1700">
              <a:solidFill>
                <a:srgbClr val="333333"/>
              </a:solidFill>
              <a:latin typeface="Barlow SemiBold"/>
              <a:ea typeface="Barlow SemiBold"/>
              <a:cs typeface="Barlow SemiBold"/>
              <a:sym typeface="Barlow SemiBold"/>
            </a:endParaRPr>
          </a:p>
          <a:p>
            <a:pPr indent="0" lvl="0" marL="0" rtl="0" algn="l">
              <a:spcBef>
                <a:spcPts val="0"/>
              </a:spcBef>
              <a:spcAft>
                <a:spcPts val="0"/>
              </a:spcAft>
              <a:buNone/>
            </a:pPr>
            <a:r>
              <a:rPr lang="en" sz="1700">
                <a:solidFill>
                  <a:srgbClr val="333333"/>
                </a:solidFill>
                <a:latin typeface="Barlow SemiBold"/>
                <a:ea typeface="Barlow SemiBold"/>
                <a:cs typeface="Barlow SemiBold"/>
                <a:sym typeface="Barlow SemiBold"/>
              </a:rPr>
              <a:t>Apriori algorithm helps the customers to buy their products with ease and increases the sales performance of the particular store by suggesting combos which are mostly sold together.</a:t>
            </a:r>
            <a:endParaRPr sz="1700">
              <a:solidFill>
                <a:srgbClr val="333333"/>
              </a:solidFill>
              <a:latin typeface="Barlow SemiBold"/>
              <a:ea typeface="Barlow SemiBold"/>
              <a:cs typeface="Barlow SemiBold"/>
              <a:sym typeface="Barlow SemiBold"/>
            </a:endParaRPr>
          </a:p>
        </p:txBody>
      </p:sp>
      <p:sp>
        <p:nvSpPr>
          <p:cNvPr id="677" name="Google Shape;677;p27"/>
          <p:cNvSpPr txBox="1"/>
          <p:nvPr/>
        </p:nvSpPr>
        <p:spPr>
          <a:xfrm>
            <a:off x="515525" y="2671350"/>
            <a:ext cx="67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81" name="Shape 681"/>
        <p:cNvGrpSpPr/>
        <p:nvPr/>
      </p:nvGrpSpPr>
      <p:grpSpPr>
        <a:xfrm>
          <a:off x="0" y="0"/>
          <a:ext cx="0" cy="0"/>
          <a:chOff x="0" y="0"/>
          <a:chExt cx="0" cy="0"/>
        </a:xfrm>
      </p:grpSpPr>
      <p:grpSp>
        <p:nvGrpSpPr>
          <p:cNvPr id="682" name="Google Shape;682;p28"/>
          <p:cNvGrpSpPr/>
          <p:nvPr/>
        </p:nvGrpSpPr>
        <p:grpSpPr>
          <a:xfrm>
            <a:off x="319500" y="0"/>
            <a:ext cx="8505000" cy="981750"/>
            <a:chOff x="319500" y="0"/>
            <a:chExt cx="8505000" cy="981750"/>
          </a:xfrm>
        </p:grpSpPr>
        <p:sp>
          <p:nvSpPr>
            <p:cNvPr id="683" name="Google Shape;683;p28"/>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8"/>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8"/>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8"/>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8"/>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28"/>
          <p:cNvSpPr txBox="1"/>
          <p:nvPr>
            <p:ph type="ctrTitle"/>
          </p:nvPr>
        </p:nvSpPr>
        <p:spPr>
          <a:xfrm>
            <a:off x="1374925" y="4163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BUSINESS UNDERSTANDING: ABOUT GRABBO</a:t>
            </a:r>
            <a:endParaRPr sz="2700"/>
          </a:p>
        </p:txBody>
      </p:sp>
      <p:sp>
        <p:nvSpPr>
          <p:cNvPr id="689" name="Google Shape;689;p28"/>
          <p:cNvSpPr txBox="1"/>
          <p:nvPr>
            <p:ph idx="1" type="body"/>
          </p:nvPr>
        </p:nvSpPr>
        <p:spPr>
          <a:xfrm>
            <a:off x="60350" y="1468825"/>
            <a:ext cx="7173600" cy="362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Barlow SemiBold"/>
                <a:ea typeface="Barlow SemiBold"/>
                <a:cs typeface="Barlow SemiBold"/>
                <a:sym typeface="Barlow SemiBold"/>
              </a:rPr>
              <a:t>Conventional stores are a one-stop-shop for all households. </a:t>
            </a:r>
            <a:endParaRPr sz="1600">
              <a:solidFill>
                <a:srgbClr val="000000"/>
              </a:solidFill>
              <a:latin typeface="Barlow SemiBold"/>
              <a:ea typeface="Barlow SemiBold"/>
              <a:cs typeface="Barlow SemiBold"/>
              <a:sym typeface="Barlow SemiBold"/>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Barlow SemiBold"/>
                <a:ea typeface="Barlow SemiBold"/>
                <a:cs typeface="Barlow SemiBold"/>
                <a:sym typeface="Barlow SemiBold"/>
              </a:rPr>
              <a:t>Grabbo, the conventional store of Shiv Nadar University, is the only one on a 297 acre residential campus. Students, faculty and staff pay visit to the store for their daily needs that include snacks, drinks, packaged food items, daily grocery and more.</a:t>
            </a:r>
            <a:endParaRPr sz="1600">
              <a:solidFill>
                <a:srgbClr val="000000"/>
              </a:solidFill>
              <a:latin typeface="Barlow SemiBold"/>
              <a:ea typeface="Barlow SemiBold"/>
              <a:cs typeface="Barlow SemiBold"/>
              <a:sym typeface="Barlow SemiBold"/>
            </a:endParaRPr>
          </a:p>
          <a:p>
            <a:pPr indent="-330200" lvl="0" marL="457200" rtl="0" algn="l">
              <a:spcBef>
                <a:spcPts val="0"/>
              </a:spcBef>
              <a:spcAft>
                <a:spcPts val="0"/>
              </a:spcAft>
              <a:buClr>
                <a:srgbClr val="000000"/>
              </a:buClr>
              <a:buSzPts val="1600"/>
              <a:buFont typeface="Barlow SemiBold"/>
              <a:buChar char="●"/>
            </a:pPr>
            <a:r>
              <a:rPr lang="en" sz="1600">
                <a:solidFill>
                  <a:srgbClr val="000000"/>
                </a:solidFill>
                <a:latin typeface="Barlow SemiBold"/>
                <a:ea typeface="Barlow SemiBold"/>
                <a:cs typeface="Barlow SemiBold"/>
                <a:sym typeface="Barlow SemiBold"/>
              </a:rPr>
              <a:t>Grabbo's invoice data set can help us analyse various aspects to increase profitability of the business. </a:t>
            </a:r>
            <a:endParaRPr sz="1600">
              <a:solidFill>
                <a:srgbClr val="000000"/>
              </a:solidFill>
              <a:latin typeface="Barlow SemiBold"/>
              <a:ea typeface="Barlow SemiBold"/>
              <a:cs typeface="Barlow SemiBold"/>
              <a:sym typeface="Barlow SemiBold"/>
            </a:endParaRPr>
          </a:p>
          <a:p>
            <a:pPr indent="-330200" lvl="0" marL="457200" rtl="0" algn="l">
              <a:spcBef>
                <a:spcPts val="0"/>
              </a:spcBef>
              <a:spcAft>
                <a:spcPts val="0"/>
              </a:spcAft>
              <a:buClr>
                <a:srgbClr val="000000"/>
              </a:buClr>
              <a:buSzPts val="1600"/>
              <a:buFont typeface="Barlow SemiBold"/>
              <a:buChar char="●"/>
            </a:pPr>
            <a:r>
              <a:rPr lang="en" sz="1600">
                <a:solidFill>
                  <a:srgbClr val="000000"/>
                </a:solidFill>
                <a:latin typeface="Barlow SemiBold"/>
                <a:ea typeface="Barlow SemiBold"/>
                <a:cs typeface="Barlow SemiBold"/>
                <a:sym typeface="Barlow SemiBold"/>
              </a:rPr>
              <a:t>The invoice data can help us correlate the reasons behind frequent purchases and group purchases along with ascertaining the most sold items. </a:t>
            </a:r>
            <a:endParaRPr sz="1600">
              <a:solidFill>
                <a:srgbClr val="000000"/>
              </a:solidFill>
              <a:latin typeface="Barlow SemiBold"/>
              <a:ea typeface="Barlow SemiBold"/>
              <a:cs typeface="Barlow SemiBold"/>
              <a:sym typeface="Barlow SemiBold"/>
            </a:endParaRPr>
          </a:p>
          <a:p>
            <a:pPr indent="-330200" lvl="0" marL="457200" rtl="0" algn="l">
              <a:spcBef>
                <a:spcPts val="0"/>
              </a:spcBef>
              <a:spcAft>
                <a:spcPts val="0"/>
              </a:spcAft>
              <a:buClr>
                <a:srgbClr val="000000"/>
              </a:buClr>
              <a:buSzPts val="1600"/>
              <a:buFont typeface="Barlow SemiBold"/>
              <a:buChar char="●"/>
            </a:pPr>
            <a:r>
              <a:rPr lang="en" sz="1600">
                <a:solidFill>
                  <a:srgbClr val="000000"/>
                </a:solidFill>
                <a:latin typeface="Barlow SemiBold"/>
                <a:ea typeface="Barlow SemiBold"/>
                <a:cs typeface="Barlow SemiBold"/>
                <a:sym typeface="Barlow SemiBold"/>
              </a:rPr>
              <a:t>With the help of the invoice data we aim to analyse, interpret and evaluate the combinations best sold together, strategic placement of products in the premise and strategic discounts that can help increase sales. </a:t>
            </a:r>
            <a:endParaRPr sz="1600">
              <a:solidFill>
                <a:srgbClr val="000000"/>
              </a:solidFill>
              <a:latin typeface="Barlow SemiBold"/>
              <a:ea typeface="Barlow SemiBold"/>
              <a:cs typeface="Barlow SemiBold"/>
              <a:sym typeface="Barlow SemiBold"/>
            </a:endParaRPr>
          </a:p>
        </p:txBody>
      </p:sp>
      <p:pic>
        <p:nvPicPr>
          <p:cNvPr id="690" name="Google Shape;690;p28"/>
          <p:cNvPicPr preferRelativeResize="0"/>
          <p:nvPr/>
        </p:nvPicPr>
        <p:blipFill>
          <a:blip r:embed="rId3">
            <a:alphaModFix/>
          </a:blip>
          <a:stretch>
            <a:fillRect/>
          </a:stretch>
        </p:blipFill>
        <p:spPr>
          <a:xfrm>
            <a:off x="7233925" y="2107725"/>
            <a:ext cx="1590574" cy="1643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694" name="Shape 694"/>
        <p:cNvGrpSpPr/>
        <p:nvPr/>
      </p:nvGrpSpPr>
      <p:grpSpPr>
        <a:xfrm>
          <a:off x="0" y="0"/>
          <a:ext cx="0" cy="0"/>
          <a:chOff x="0" y="0"/>
          <a:chExt cx="0" cy="0"/>
        </a:xfrm>
      </p:grpSpPr>
      <p:grpSp>
        <p:nvGrpSpPr>
          <p:cNvPr id="695" name="Google Shape;695;p29"/>
          <p:cNvGrpSpPr/>
          <p:nvPr/>
        </p:nvGrpSpPr>
        <p:grpSpPr>
          <a:xfrm>
            <a:off x="319500" y="0"/>
            <a:ext cx="8505000" cy="981750"/>
            <a:chOff x="319500" y="0"/>
            <a:chExt cx="8505000" cy="981750"/>
          </a:xfrm>
        </p:grpSpPr>
        <p:sp>
          <p:nvSpPr>
            <p:cNvPr id="696" name="Google Shape;696;p29"/>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9"/>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9"/>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9"/>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29"/>
          <p:cNvSpPr txBox="1"/>
          <p:nvPr>
            <p:ph type="ctrTitle"/>
          </p:nvPr>
        </p:nvSpPr>
        <p:spPr>
          <a:xfrm>
            <a:off x="1376850" y="4039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BUSINESS UNDERSTANDING: ABOUT GRABBO</a:t>
            </a:r>
            <a:endParaRPr/>
          </a:p>
        </p:txBody>
      </p:sp>
      <p:pic>
        <p:nvPicPr>
          <p:cNvPr id="702" name="Google Shape;702;p29"/>
          <p:cNvPicPr preferRelativeResize="0"/>
          <p:nvPr/>
        </p:nvPicPr>
        <p:blipFill>
          <a:blip r:embed="rId3">
            <a:alphaModFix/>
          </a:blip>
          <a:stretch>
            <a:fillRect/>
          </a:stretch>
        </p:blipFill>
        <p:spPr>
          <a:xfrm>
            <a:off x="644850" y="1642200"/>
            <a:ext cx="2338349" cy="3299551"/>
          </a:xfrm>
          <a:prstGeom prst="rect">
            <a:avLst/>
          </a:prstGeom>
          <a:noFill/>
          <a:ln>
            <a:noFill/>
          </a:ln>
        </p:spPr>
      </p:pic>
      <p:pic>
        <p:nvPicPr>
          <p:cNvPr id="703" name="Google Shape;703;p29"/>
          <p:cNvPicPr preferRelativeResize="0"/>
          <p:nvPr/>
        </p:nvPicPr>
        <p:blipFill>
          <a:blip r:embed="rId4">
            <a:alphaModFix/>
          </a:blip>
          <a:stretch>
            <a:fillRect/>
          </a:stretch>
        </p:blipFill>
        <p:spPr>
          <a:xfrm>
            <a:off x="3441740" y="1556125"/>
            <a:ext cx="1849510" cy="3471700"/>
          </a:xfrm>
          <a:prstGeom prst="rect">
            <a:avLst/>
          </a:prstGeom>
          <a:noFill/>
          <a:ln>
            <a:noFill/>
          </a:ln>
        </p:spPr>
      </p:pic>
      <p:pic>
        <p:nvPicPr>
          <p:cNvPr id="704" name="Google Shape;704;p29"/>
          <p:cNvPicPr preferRelativeResize="0"/>
          <p:nvPr/>
        </p:nvPicPr>
        <p:blipFill>
          <a:blip r:embed="rId5">
            <a:alphaModFix/>
          </a:blip>
          <a:stretch>
            <a:fillRect/>
          </a:stretch>
        </p:blipFill>
        <p:spPr>
          <a:xfrm>
            <a:off x="5575875" y="1642200"/>
            <a:ext cx="3248625" cy="3229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708" name="Shape 708"/>
        <p:cNvGrpSpPr/>
        <p:nvPr/>
      </p:nvGrpSpPr>
      <p:grpSpPr>
        <a:xfrm>
          <a:off x="0" y="0"/>
          <a:ext cx="0" cy="0"/>
          <a:chOff x="0" y="0"/>
          <a:chExt cx="0" cy="0"/>
        </a:xfrm>
      </p:grpSpPr>
      <p:grpSp>
        <p:nvGrpSpPr>
          <p:cNvPr id="709" name="Google Shape;709;p30"/>
          <p:cNvGrpSpPr/>
          <p:nvPr/>
        </p:nvGrpSpPr>
        <p:grpSpPr>
          <a:xfrm>
            <a:off x="319500" y="0"/>
            <a:ext cx="8505000" cy="981750"/>
            <a:chOff x="319500" y="0"/>
            <a:chExt cx="8505000" cy="981750"/>
          </a:xfrm>
        </p:grpSpPr>
        <p:sp>
          <p:nvSpPr>
            <p:cNvPr id="710" name="Google Shape;710;p30"/>
            <p:cNvSpPr/>
            <p:nvPr/>
          </p:nvSpPr>
          <p:spPr>
            <a:xfrm>
              <a:off x="319500" y="363150"/>
              <a:ext cx="8505000" cy="618600"/>
            </a:xfrm>
            <a:prstGeom prst="rect">
              <a:avLst/>
            </a:prstGeom>
            <a:solidFill>
              <a:srgbClr val="FCD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0"/>
            <p:cNvSpPr/>
            <p:nvPr/>
          </p:nvSpPr>
          <p:spPr>
            <a:xfrm>
              <a:off x="572645" y="0"/>
              <a:ext cx="7343" cy="618485"/>
            </a:xfrm>
            <a:custGeom>
              <a:rect b="b" l="l" r="r" t="t"/>
              <a:pathLst>
                <a:path extrusionOk="0" h="23836" w="283">
                  <a:moveTo>
                    <a:pt x="0" y="1"/>
                  </a:moveTo>
                  <a:lnTo>
                    <a:pt x="0" y="23835"/>
                  </a:lnTo>
                  <a:lnTo>
                    <a:pt x="282" y="23835"/>
                  </a:lnTo>
                  <a:lnTo>
                    <a:pt x="282"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0"/>
            <p:cNvSpPr/>
            <p:nvPr/>
          </p:nvSpPr>
          <p:spPr>
            <a:xfrm>
              <a:off x="552925"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398" y="1807"/>
                    <a:pt x="1806" y="1403"/>
                    <a:pt x="1806" y="904"/>
                  </a:cubicBezTo>
                  <a:cubicBezTo>
                    <a:pt x="1806" y="405"/>
                    <a:pt x="1398"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0"/>
            <p:cNvSpPr/>
            <p:nvPr/>
          </p:nvSpPr>
          <p:spPr>
            <a:xfrm>
              <a:off x="8535908" y="0"/>
              <a:ext cx="7343" cy="618485"/>
            </a:xfrm>
            <a:custGeom>
              <a:rect b="b" l="l" r="r" t="t"/>
              <a:pathLst>
                <a:path extrusionOk="0" h="23836" w="283">
                  <a:moveTo>
                    <a:pt x="0" y="1"/>
                  </a:moveTo>
                  <a:lnTo>
                    <a:pt x="0" y="23835"/>
                  </a:lnTo>
                  <a:lnTo>
                    <a:pt x="283" y="23835"/>
                  </a:lnTo>
                  <a:lnTo>
                    <a:pt x="283" y="1"/>
                  </a:ln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0"/>
            <p:cNvSpPr/>
            <p:nvPr/>
          </p:nvSpPr>
          <p:spPr>
            <a:xfrm>
              <a:off x="8516187" y="595011"/>
              <a:ext cx="46887" cy="46913"/>
            </a:xfrm>
            <a:custGeom>
              <a:rect b="b" l="l" r="r" t="t"/>
              <a:pathLst>
                <a:path extrusionOk="0" h="1808" w="1807">
                  <a:moveTo>
                    <a:pt x="903" y="283"/>
                  </a:moveTo>
                  <a:cubicBezTo>
                    <a:pt x="1247" y="283"/>
                    <a:pt x="1524" y="561"/>
                    <a:pt x="1524" y="904"/>
                  </a:cubicBezTo>
                  <a:cubicBezTo>
                    <a:pt x="1524" y="1247"/>
                    <a:pt x="1247" y="1525"/>
                    <a:pt x="903" y="1525"/>
                  </a:cubicBezTo>
                  <a:cubicBezTo>
                    <a:pt x="560" y="1525"/>
                    <a:pt x="283" y="1247"/>
                    <a:pt x="283" y="904"/>
                  </a:cubicBezTo>
                  <a:cubicBezTo>
                    <a:pt x="283" y="561"/>
                    <a:pt x="560" y="283"/>
                    <a:pt x="903" y="283"/>
                  </a:cubicBezTo>
                  <a:close/>
                  <a:moveTo>
                    <a:pt x="903" y="1"/>
                  </a:moveTo>
                  <a:cubicBezTo>
                    <a:pt x="404" y="1"/>
                    <a:pt x="1" y="405"/>
                    <a:pt x="1" y="904"/>
                  </a:cubicBezTo>
                  <a:cubicBezTo>
                    <a:pt x="1" y="1403"/>
                    <a:pt x="404" y="1807"/>
                    <a:pt x="903" y="1807"/>
                  </a:cubicBezTo>
                  <a:cubicBezTo>
                    <a:pt x="1403" y="1807"/>
                    <a:pt x="1807" y="1403"/>
                    <a:pt x="1807" y="904"/>
                  </a:cubicBezTo>
                  <a:cubicBezTo>
                    <a:pt x="1807" y="405"/>
                    <a:pt x="1403" y="1"/>
                    <a:pt x="903" y="1"/>
                  </a:cubicBezTo>
                  <a:close/>
                </a:path>
              </a:pathLst>
            </a:custGeom>
            <a:solidFill>
              <a:srgbClr val="0C343D"/>
            </a:solidFill>
            <a:ln cap="flat" cmpd="sng" w="952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30"/>
          <p:cNvSpPr txBox="1"/>
          <p:nvPr>
            <p:ph idx="6" type="ctrTitle"/>
          </p:nvPr>
        </p:nvSpPr>
        <p:spPr>
          <a:xfrm>
            <a:off x="1374925" y="403954"/>
            <a:ext cx="6390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BUSINESS UNDERSTANDING: GRABBO </a:t>
            </a:r>
            <a:endParaRPr b="0" sz="2700">
              <a:solidFill>
                <a:schemeClr val="lt1"/>
              </a:solidFill>
            </a:endParaRPr>
          </a:p>
          <a:p>
            <a:pPr indent="0" lvl="0" marL="0" rtl="0" algn="ctr">
              <a:spcBef>
                <a:spcPts val="0"/>
              </a:spcBef>
              <a:spcAft>
                <a:spcPts val="0"/>
              </a:spcAft>
              <a:buNone/>
            </a:pPr>
            <a:r>
              <a:t/>
            </a:r>
            <a:endParaRPr b="0">
              <a:solidFill>
                <a:schemeClr val="lt1"/>
              </a:solidFill>
            </a:endParaRPr>
          </a:p>
        </p:txBody>
      </p:sp>
      <p:sp>
        <p:nvSpPr>
          <p:cNvPr id="716" name="Google Shape;716;p30"/>
          <p:cNvSpPr txBox="1"/>
          <p:nvPr>
            <p:ph idx="1" type="subTitle"/>
          </p:nvPr>
        </p:nvSpPr>
        <p:spPr>
          <a:xfrm>
            <a:off x="721496" y="2175450"/>
            <a:ext cx="2566500" cy="6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Fira Sans Extra Condensed Medium"/>
                <a:ea typeface="Fira Sans Extra Condensed Medium"/>
                <a:cs typeface="Fira Sans Extra Condensed Medium"/>
                <a:sym typeface="Fira Sans Extra Condensed Medium"/>
              </a:rPr>
              <a:t>Total Unique Items</a:t>
            </a:r>
            <a:endParaRPr sz="2200">
              <a:latin typeface="Fira Sans Extra Condensed Medium"/>
              <a:ea typeface="Fira Sans Extra Condensed Medium"/>
              <a:cs typeface="Fira Sans Extra Condensed Medium"/>
              <a:sym typeface="Fira Sans Extra Condensed Medium"/>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717" name="Google Shape;717;p30"/>
          <p:cNvSpPr txBox="1"/>
          <p:nvPr>
            <p:ph type="title"/>
          </p:nvPr>
        </p:nvSpPr>
        <p:spPr>
          <a:xfrm>
            <a:off x="721496" y="1594700"/>
            <a:ext cx="2566500" cy="6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6336</a:t>
            </a:r>
            <a:endParaRPr/>
          </a:p>
        </p:txBody>
      </p:sp>
      <p:sp>
        <p:nvSpPr>
          <p:cNvPr id="718" name="Google Shape;718;p30"/>
          <p:cNvSpPr txBox="1"/>
          <p:nvPr>
            <p:ph idx="4" type="title"/>
          </p:nvPr>
        </p:nvSpPr>
        <p:spPr>
          <a:xfrm>
            <a:off x="3289850" y="2571738"/>
            <a:ext cx="2566500" cy="6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90515</a:t>
            </a:r>
            <a:endParaRPr/>
          </a:p>
        </p:txBody>
      </p:sp>
      <p:sp>
        <p:nvSpPr>
          <p:cNvPr id="719" name="Google Shape;719;p30"/>
          <p:cNvSpPr txBox="1"/>
          <p:nvPr>
            <p:ph idx="5" type="title"/>
          </p:nvPr>
        </p:nvSpPr>
        <p:spPr>
          <a:xfrm>
            <a:off x="5858198" y="1594700"/>
            <a:ext cx="2566500" cy="6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266557</a:t>
            </a:r>
            <a:endParaRPr/>
          </a:p>
        </p:txBody>
      </p:sp>
      <p:grpSp>
        <p:nvGrpSpPr>
          <p:cNvPr id="720" name="Google Shape;720;p30"/>
          <p:cNvGrpSpPr/>
          <p:nvPr/>
        </p:nvGrpSpPr>
        <p:grpSpPr>
          <a:xfrm>
            <a:off x="1123180" y="3804075"/>
            <a:ext cx="1696520" cy="1114172"/>
            <a:chOff x="1123180" y="3804075"/>
            <a:chExt cx="1696520" cy="1114172"/>
          </a:xfrm>
        </p:grpSpPr>
        <p:sp>
          <p:nvSpPr>
            <p:cNvPr id="721" name="Google Shape;721;p30"/>
            <p:cNvSpPr/>
            <p:nvPr/>
          </p:nvSpPr>
          <p:spPr>
            <a:xfrm flipH="1">
              <a:off x="1123180" y="4700201"/>
              <a:ext cx="1696520" cy="218046"/>
            </a:xfrm>
            <a:custGeom>
              <a:rect b="b" l="l" r="r" t="t"/>
              <a:pathLst>
                <a:path extrusionOk="0" h="5050" w="32160">
                  <a:moveTo>
                    <a:pt x="16082" y="1"/>
                  </a:moveTo>
                  <a:cubicBezTo>
                    <a:pt x="7202" y="1"/>
                    <a:pt x="0" y="1130"/>
                    <a:pt x="0" y="2523"/>
                  </a:cubicBezTo>
                  <a:cubicBezTo>
                    <a:pt x="0" y="3920"/>
                    <a:pt x="7202" y="5049"/>
                    <a:pt x="16082" y="5049"/>
                  </a:cubicBezTo>
                  <a:cubicBezTo>
                    <a:pt x="24962" y="5049"/>
                    <a:pt x="32160" y="3920"/>
                    <a:pt x="32160" y="2523"/>
                  </a:cubicBezTo>
                  <a:cubicBezTo>
                    <a:pt x="32160" y="1130"/>
                    <a:pt x="24962" y="1"/>
                    <a:pt x="16082"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30"/>
            <p:cNvGrpSpPr/>
            <p:nvPr/>
          </p:nvGrpSpPr>
          <p:grpSpPr>
            <a:xfrm>
              <a:off x="1507966" y="3804075"/>
              <a:ext cx="489027" cy="957826"/>
              <a:chOff x="6047342" y="3426291"/>
              <a:chExt cx="748663" cy="1466360"/>
            </a:xfrm>
          </p:grpSpPr>
          <p:sp>
            <p:nvSpPr>
              <p:cNvPr id="723" name="Google Shape;723;p30"/>
              <p:cNvSpPr/>
              <p:nvPr/>
            </p:nvSpPr>
            <p:spPr>
              <a:xfrm>
                <a:off x="6047342" y="3437770"/>
                <a:ext cx="423517" cy="1454880"/>
              </a:xfrm>
              <a:custGeom>
                <a:rect b="b" l="l" r="r" t="t"/>
                <a:pathLst>
                  <a:path extrusionOk="0" h="21545" w="6272">
                    <a:moveTo>
                      <a:pt x="2017" y="0"/>
                    </a:moveTo>
                    <a:lnTo>
                      <a:pt x="2017" y="4653"/>
                    </a:lnTo>
                    <a:cubicBezTo>
                      <a:pt x="462" y="5268"/>
                      <a:pt x="1" y="6563"/>
                      <a:pt x="1" y="7676"/>
                    </a:cubicBezTo>
                    <a:lnTo>
                      <a:pt x="1" y="20423"/>
                    </a:lnTo>
                    <a:cubicBezTo>
                      <a:pt x="1" y="21043"/>
                      <a:pt x="502" y="21544"/>
                      <a:pt x="1121" y="21544"/>
                    </a:cubicBezTo>
                    <a:lnTo>
                      <a:pt x="5151" y="21544"/>
                    </a:lnTo>
                    <a:cubicBezTo>
                      <a:pt x="5770" y="21544"/>
                      <a:pt x="6271" y="21043"/>
                      <a:pt x="6271" y="20423"/>
                    </a:cubicBezTo>
                    <a:lnTo>
                      <a:pt x="6271" y="7676"/>
                    </a:lnTo>
                    <a:cubicBezTo>
                      <a:pt x="6271" y="6563"/>
                      <a:pt x="5921" y="5048"/>
                      <a:pt x="4255" y="4653"/>
                    </a:cubicBezTo>
                    <a:lnTo>
                      <a:pt x="4255" y="0"/>
                    </a:lnTo>
                    <a:close/>
                  </a:path>
                </a:pathLst>
              </a:custGeom>
              <a:solidFill>
                <a:srgbClr val="FF7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0"/>
              <p:cNvSpPr/>
              <p:nvPr/>
            </p:nvSpPr>
            <p:spPr>
              <a:xfrm>
                <a:off x="6171525" y="3426291"/>
                <a:ext cx="175160" cy="41664"/>
              </a:xfrm>
              <a:custGeom>
                <a:rect b="b" l="l" r="r" t="t"/>
                <a:pathLst>
                  <a:path extrusionOk="0" h="617" w="2594">
                    <a:moveTo>
                      <a:pt x="33" y="1"/>
                    </a:moveTo>
                    <a:cubicBezTo>
                      <a:pt x="13" y="1"/>
                      <a:pt x="0" y="12"/>
                      <a:pt x="0" y="32"/>
                    </a:cubicBezTo>
                    <a:lnTo>
                      <a:pt x="0" y="616"/>
                    </a:lnTo>
                    <a:lnTo>
                      <a:pt x="2594" y="616"/>
                    </a:lnTo>
                    <a:lnTo>
                      <a:pt x="2594" y="32"/>
                    </a:lnTo>
                    <a:cubicBezTo>
                      <a:pt x="2594" y="12"/>
                      <a:pt x="2581" y="1"/>
                      <a:pt x="2561"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0"/>
              <p:cNvSpPr/>
              <p:nvPr/>
            </p:nvSpPr>
            <p:spPr>
              <a:xfrm>
                <a:off x="6174429" y="3453774"/>
                <a:ext cx="27550" cy="14181"/>
              </a:xfrm>
              <a:custGeom>
                <a:rect b="b" l="l" r="r" t="t"/>
                <a:pathLst>
                  <a:path extrusionOk="0" h="210" w="408">
                    <a:moveTo>
                      <a:pt x="206" y="0"/>
                    </a:moveTo>
                    <a:cubicBezTo>
                      <a:pt x="92" y="0"/>
                      <a:pt x="1" y="91"/>
                      <a:pt x="1" y="201"/>
                    </a:cubicBezTo>
                    <a:lnTo>
                      <a:pt x="1"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0"/>
              <p:cNvSpPr/>
              <p:nvPr/>
            </p:nvSpPr>
            <p:spPr>
              <a:xfrm>
                <a:off x="6202993" y="3453774"/>
                <a:ext cx="27213" cy="14181"/>
              </a:xfrm>
              <a:custGeom>
                <a:rect b="b" l="l" r="r" t="t"/>
                <a:pathLst>
                  <a:path extrusionOk="0" h="210" w="403">
                    <a:moveTo>
                      <a:pt x="201" y="0"/>
                    </a:moveTo>
                    <a:cubicBezTo>
                      <a:pt x="91" y="0"/>
                      <a:pt x="0" y="91"/>
                      <a:pt x="0" y="201"/>
                    </a:cubicBezTo>
                    <a:lnTo>
                      <a:pt x="0" y="209"/>
                    </a:lnTo>
                    <a:lnTo>
                      <a:pt x="403" y="209"/>
                    </a:lnTo>
                    <a:lnTo>
                      <a:pt x="403" y="201"/>
                    </a:lnTo>
                    <a:cubicBezTo>
                      <a:pt x="403" y="91"/>
                      <a:pt x="312" y="0"/>
                      <a:pt x="20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0"/>
              <p:cNvSpPr/>
              <p:nvPr/>
            </p:nvSpPr>
            <p:spPr>
              <a:xfrm>
                <a:off x="6231288" y="3453774"/>
                <a:ext cx="27483" cy="14181"/>
              </a:xfrm>
              <a:custGeom>
                <a:rect b="b" l="l" r="r" t="t"/>
                <a:pathLst>
                  <a:path extrusionOk="0" h="210" w="407">
                    <a:moveTo>
                      <a:pt x="201" y="0"/>
                    </a:moveTo>
                    <a:cubicBezTo>
                      <a:pt x="90" y="0"/>
                      <a:pt x="0" y="91"/>
                      <a:pt x="0" y="201"/>
                    </a:cubicBezTo>
                    <a:lnTo>
                      <a:pt x="0" y="209"/>
                    </a:lnTo>
                    <a:lnTo>
                      <a:pt x="406" y="209"/>
                    </a:lnTo>
                    <a:lnTo>
                      <a:pt x="406" y="201"/>
                    </a:lnTo>
                    <a:cubicBezTo>
                      <a:pt x="406" y="91"/>
                      <a:pt x="315" y="0"/>
                      <a:pt x="201"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0"/>
              <p:cNvSpPr/>
              <p:nvPr/>
            </p:nvSpPr>
            <p:spPr>
              <a:xfrm>
                <a:off x="6259447" y="3453774"/>
                <a:ext cx="27550" cy="14181"/>
              </a:xfrm>
              <a:custGeom>
                <a:rect b="b" l="l" r="r" t="t"/>
                <a:pathLst>
                  <a:path extrusionOk="0" h="210" w="408">
                    <a:moveTo>
                      <a:pt x="206" y="0"/>
                    </a:moveTo>
                    <a:cubicBezTo>
                      <a:pt x="92" y="0"/>
                      <a:pt x="1" y="91"/>
                      <a:pt x="1" y="201"/>
                    </a:cubicBezTo>
                    <a:lnTo>
                      <a:pt x="1" y="209"/>
                    </a:lnTo>
                    <a:lnTo>
                      <a:pt x="407" y="209"/>
                    </a:lnTo>
                    <a:lnTo>
                      <a:pt x="407" y="201"/>
                    </a:lnTo>
                    <a:cubicBezTo>
                      <a:pt x="407" y="91"/>
                      <a:pt x="317"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
              <p:cNvSpPr/>
              <p:nvPr/>
            </p:nvSpPr>
            <p:spPr>
              <a:xfrm>
                <a:off x="6288011" y="3453774"/>
                <a:ext cx="27213" cy="14181"/>
              </a:xfrm>
              <a:custGeom>
                <a:rect b="b" l="l" r="r" t="t"/>
                <a:pathLst>
                  <a:path extrusionOk="0" h="210" w="403">
                    <a:moveTo>
                      <a:pt x="202" y="0"/>
                    </a:moveTo>
                    <a:cubicBezTo>
                      <a:pt x="91" y="0"/>
                      <a:pt x="0" y="91"/>
                      <a:pt x="0" y="201"/>
                    </a:cubicBezTo>
                    <a:lnTo>
                      <a:pt x="0" y="209"/>
                    </a:lnTo>
                    <a:lnTo>
                      <a:pt x="403" y="209"/>
                    </a:lnTo>
                    <a:lnTo>
                      <a:pt x="403" y="201"/>
                    </a:lnTo>
                    <a:cubicBezTo>
                      <a:pt x="403" y="91"/>
                      <a:pt x="312"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0"/>
              <p:cNvSpPr/>
              <p:nvPr/>
            </p:nvSpPr>
            <p:spPr>
              <a:xfrm>
                <a:off x="6316237" y="3453774"/>
                <a:ext cx="27550" cy="14181"/>
              </a:xfrm>
              <a:custGeom>
                <a:rect b="b" l="l" r="r" t="t"/>
                <a:pathLst>
                  <a:path extrusionOk="0" h="210" w="408">
                    <a:moveTo>
                      <a:pt x="202" y="0"/>
                    </a:moveTo>
                    <a:cubicBezTo>
                      <a:pt x="92" y="0"/>
                      <a:pt x="1" y="91"/>
                      <a:pt x="1" y="201"/>
                    </a:cubicBezTo>
                    <a:lnTo>
                      <a:pt x="1" y="209"/>
                    </a:lnTo>
                    <a:lnTo>
                      <a:pt x="407" y="209"/>
                    </a:lnTo>
                    <a:lnTo>
                      <a:pt x="407" y="201"/>
                    </a:lnTo>
                    <a:cubicBezTo>
                      <a:pt x="407" y="91"/>
                      <a:pt x="316"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0"/>
              <p:cNvSpPr/>
              <p:nvPr/>
            </p:nvSpPr>
            <p:spPr>
              <a:xfrm>
                <a:off x="6178751" y="3524071"/>
                <a:ext cx="160710" cy="92580"/>
              </a:xfrm>
              <a:custGeom>
                <a:rect b="b" l="l" r="r" t="t"/>
                <a:pathLst>
                  <a:path extrusionOk="0" h="1371" w="2380">
                    <a:moveTo>
                      <a:pt x="1188" y="1"/>
                    </a:moveTo>
                    <a:cubicBezTo>
                      <a:pt x="912" y="1"/>
                      <a:pt x="671" y="167"/>
                      <a:pt x="565" y="407"/>
                    </a:cubicBezTo>
                    <a:lnTo>
                      <a:pt x="0" y="407"/>
                    </a:lnTo>
                    <a:lnTo>
                      <a:pt x="0" y="968"/>
                    </a:lnTo>
                    <a:lnTo>
                      <a:pt x="565" y="968"/>
                    </a:lnTo>
                    <a:cubicBezTo>
                      <a:pt x="671" y="1205"/>
                      <a:pt x="912" y="1371"/>
                      <a:pt x="1188" y="1371"/>
                    </a:cubicBezTo>
                    <a:cubicBezTo>
                      <a:pt x="1469" y="1371"/>
                      <a:pt x="1709" y="1205"/>
                      <a:pt x="1815" y="968"/>
                    </a:cubicBezTo>
                    <a:lnTo>
                      <a:pt x="2380" y="968"/>
                    </a:lnTo>
                    <a:lnTo>
                      <a:pt x="2380" y="407"/>
                    </a:lnTo>
                    <a:lnTo>
                      <a:pt x="1815" y="407"/>
                    </a:lnTo>
                    <a:cubicBezTo>
                      <a:pt x="1709" y="167"/>
                      <a:pt x="1469" y="1"/>
                      <a:pt x="1188"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0"/>
              <p:cNvSpPr/>
              <p:nvPr/>
            </p:nvSpPr>
            <p:spPr>
              <a:xfrm>
                <a:off x="6372488" y="3437770"/>
                <a:ext cx="423517" cy="1454880"/>
              </a:xfrm>
              <a:custGeom>
                <a:rect b="b" l="l" r="r" t="t"/>
                <a:pathLst>
                  <a:path extrusionOk="0" h="21545" w="6272">
                    <a:moveTo>
                      <a:pt x="2017" y="0"/>
                    </a:moveTo>
                    <a:lnTo>
                      <a:pt x="2017" y="4653"/>
                    </a:lnTo>
                    <a:cubicBezTo>
                      <a:pt x="466" y="5268"/>
                      <a:pt x="0" y="6563"/>
                      <a:pt x="0" y="7676"/>
                    </a:cubicBezTo>
                    <a:lnTo>
                      <a:pt x="0" y="20423"/>
                    </a:lnTo>
                    <a:cubicBezTo>
                      <a:pt x="0" y="21043"/>
                      <a:pt x="501" y="21544"/>
                      <a:pt x="1121" y="21544"/>
                    </a:cubicBezTo>
                    <a:lnTo>
                      <a:pt x="5150" y="21544"/>
                    </a:lnTo>
                    <a:cubicBezTo>
                      <a:pt x="5770" y="21544"/>
                      <a:pt x="6271" y="21043"/>
                      <a:pt x="6271" y="20423"/>
                    </a:cubicBezTo>
                    <a:lnTo>
                      <a:pt x="6271" y="7676"/>
                    </a:lnTo>
                    <a:cubicBezTo>
                      <a:pt x="6271" y="6563"/>
                      <a:pt x="5924" y="5048"/>
                      <a:pt x="4255" y="4653"/>
                    </a:cubicBezTo>
                    <a:lnTo>
                      <a:pt x="4255" y="0"/>
                    </a:ln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0"/>
              <p:cNvSpPr/>
              <p:nvPr/>
            </p:nvSpPr>
            <p:spPr>
              <a:xfrm>
                <a:off x="6496672" y="3426291"/>
                <a:ext cx="175160" cy="41664"/>
              </a:xfrm>
              <a:custGeom>
                <a:rect b="b" l="l" r="r" t="t"/>
                <a:pathLst>
                  <a:path extrusionOk="0" h="617" w="2594">
                    <a:moveTo>
                      <a:pt x="32" y="1"/>
                    </a:moveTo>
                    <a:cubicBezTo>
                      <a:pt x="16" y="1"/>
                      <a:pt x="1" y="12"/>
                      <a:pt x="1" y="32"/>
                    </a:cubicBezTo>
                    <a:lnTo>
                      <a:pt x="1" y="616"/>
                    </a:lnTo>
                    <a:lnTo>
                      <a:pt x="2593" y="616"/>
                    </a:lnTo>
                    <a:lnTo>
                      <a:pt x="2593" y="32"/>
                    </a:lnTo>
                    <a:cubicBezTo>
                      <a:pt x="2593" y="12"/>
                      <a:pt x="2582" y="1"/>
                      <a:pt x="25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0"/>
              <p:cNvSpPr/>
              <p:nvPr/>
            </p:nvSpPr>
            <p:spPr>
              <a:xfrm>
                <a:off x="6499575" y="3453774"/>
                <a:ext cx="27550" cy="14181"/>
              </a:xfrm>
              <a:custGeom>
                <a:rect b="b" l="l" r="r" t="t"/>
                <a:pathLst>
                  <a:path extrusionOk="0" h="210" w="408">
                    <a:moveTo>
                      <a:pt x="206" y="0"/>
                    </a:moveTo>
                    <a:cubicBezTo>
                      <a:pt x="91" y="0"/>
                      <a:pt x="0" y="91"/>
                      <a:pt x="0" y="201"/>
                    </a:cubicBezTo>
                    <a:cubicBezTo>
                      <a:pt x="0" y="206"/>
                      <a:pt x="5" y="206"/>
                      <a:pt x="5" y="209"/>
                    </a:cubicBezTo>
                    <a:lnTo>
                      <a:pt x="408" y="209"/>
                    </a:lnTo>
                    <a:lnTo>
                      <a:pt x="408" y="201"/>
                    </a:lnTo>
                    <a:cubicBezTo>
                      <a:pt x="408" y="91"/>
                      <a:pt x="317"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0"/>
              <p:cNvSpPr/>
              <p:nvPr/>
            </p:nvSpPr>
            <p:spPr>
              <a:xfrm>
                <a:off x="6528072" y="3453774"/>
                <a:ext cx="27550" cy="14181"/>
              </a:xfrm>
              <a:custGeom>
                <a:rect b="b" l="l" r="r" t="t"/>
                <a:pathLst>
                  <a:path extrusionOk="0" h="210" w="408">
                    <a:moveTo>
                      <a:pt x="203" y="0"/>
                    </a:moveTo>
                    <a:cubicBezTo>
                      <a:pt x="92" y="0"/>
                      <a:pt x="1" y="91"/>
                      <a:pt x="1" y="201"/>
                    </a:cubicBezTo>
                    <a:lnTo>
                      <a:pt x="1" y="209"/>
                    </a:lnTo>
                    <a:lnTo>
                      <a:pt x="403" y="209"/>
                    </a:lnTo>
                    <a:cubicBezTo>
                      <a:pt x="403" y="206"/>
                      <a:pt x="407" y="206"/>
                      <a:pt x="407" y="201"/>
                    </a:cubicBezTo>
                    <a:cubicBezTo>
                      <a:pt x="407" y="91"/>
                      <a:pt x="317" y="0"/>
                      <a:pt x="203"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0"/>
              <p:cNvSpPr/>
              <p:nvPr/>
            </p:nvSpPr>
            <p:spPr>
              <a:xfrm>
                <a:off x="6556366" y="3453774"/>
                <a:ext cx="27483" cy="14181"/>
              </a:xfrm>
              <a:custGeom>
                <a:rect b="b" l="l" r="r" t="t"/>
                <a:pathLst>
                  <a:path extrusionOk="0" h="210" w="407">
                    <a:moveTo>
                      <a:pt x="206" y="0"/>
                    </a:moveTo>
                    <a:cubicBezTo>
                      <a:pt x="91" y="0"/>
                      <a:pt x="0" y="91"/>
                      <a:pt x="0" y="201"/>
                    </a:cubicBezTo>
                    <a:lnTo>
                      <a:pt x="0"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0"/>
              <p:cNvSpPr/>
              <p:nvPr/>
            </p:nvSpPr>
            <p:spPr>
              <a:xfrm>
                <a:off x="6584660" y="3453774"/>
                <a:ext cx="27483" cy="14181"/>
              </a:xfrm>
              <a:custGeom>
                <a:rect b="b" l="l" r="r" t="t"/>
                <a:pathLst>
                  <a:path extrusionOk="0" h="210" w="407">
                    <a:moveTo>
                      <a:pt x="205" y="0"/>
                    </a:moveTo>
                    <a:cubicBezTo>
                      <a:pt x="95" y="0"/>
                      <a:pt x="0" y="91"/>
                      <a:pt x="0" y="201"/>
                    </a:cubicBezTo>
                    <a:cubicBezTo>
                      <a:pt x="0" y="206"/>
                      <a:pt x="4" y="206"/>
                      <a:pt x="4" y="209"/>
                    </a:cubicBezTo>
                    <a:lnTo>
                      <a:pt x="406" y="209"/>
                    </a:lnTo>
                    <a:lnTo>
                      <a:pt x="406" y="201"/>
                    </a:lnTo>
                    <a:cubicBezTo>
                      <a:pt x="406" y="91"/>
                      <a:pt x="315" y="0"/>
                      <a:pt x="205"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0"/>
              <p:cNvSpPr/>
              <p:nvPr/>
            </p:nvSpPr>
            <p:spPr>
              <a:xfrm>
                <a:off x="6613089" y="3453774"/>
                <a:ext cx="27550" cy="14181"/>
              </a:xfrm>
              <a:custGeom>
                <a:rect b="b" l="l" r="r" t="t"/>
                <a:pathLst>
                  <a:path extrusionOk="0" h="210" w="408">
                    <a:moveTo>
                      <a:pt x="202" y="0"/>
                    </a:moveTo>
                    <a:cubicBezTo>
                      <a:pt x="91" y="0"/>
                      <a:pt x="1" y="91"/>
                      <a:pt x="1" y="201"/>
                    </a:cubicBezTo>
                    <a:lnTo>
                      <a:pt x="1" y="209"/>
                    </a:lnTo>
                    <a:lnTo>
                      <a:pt x="408" y="209"/>
                    </a:lnTo>
                    <a:lnTo>
                      <a:pt x="408" y="201"/>
                    </a:lnTo>
                    <a:cubicBezTo>
                      <a:pt x="408" y="91"/>
                      <a:pt x="317" y="0"/>
                      <a:pt x="202"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0"/>
              <p:cNvSpPr/>
              <p:nvPr/>
            </p:nvSpPr>
            <p:spPr>
              <a:xfrm>
                <a:off x="6641384" y="3453774"/>
                <a:ext cx="27483" cy="14181"/>
              </a:xfrm>
              <a:custGeom>
                <a:rect b="b" l="l" r="r" t="t"/>
                <a:pathLst>
                  <a:path extrusionOk="0" h="210" w="407">
                    <a:moveTo>
                      <a:pt x="206" y="0"/>
                    </a:moveTo>
                    <a:cubicBezTo>
                      <a:pt x="91" y="0"/>
                      <a:pt x="0" y="91"/>
                      <a:pt x="0" y="201"/>
                    </a:cubicBezTo>
                    <a:lnTo>
                      <a:pt x="0" y="209"/>
                    </a:lnTo>
                    <a:lnTo>
                      <a:pt x="407" y="209"/>
                    </a:lnTo>
                    <a:lnTo>
                      <a:pt x="407" y="201"/>
                    </a:lnTo>
                    <a:cubicBezTo>
                      <a:pt x="407" y="91"/>
                      <a:pt x="316" y="0"/>
                      <a:pt x="206"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0"/>
              <p:cNvSpPr/>
              <p:nvPr/>
            </p:nvSpPr>
            <p:spPr>
              <a:xfrm>
                <a:off x="6503830" y="3524071"/>
                <a:ext cx="160845" cy="92580"/>
              </a:xfrm>
              <a:custGeom>
                <a:rect b="b" l="l" r="r" t="t"/>
                <a:pathLst>
                  <a:path extrusionOk="0" h="1371" w="2382">
                    <a:moveTo>
                      <a:pt x="1192" y="1"/>
                    </a:moveTo>
                    <a:cubicBezTo>
                      <a:pt x="913" y="1"/>
                      <a:pt x="671" y="167"/>
                      <a:pt x="565" y="407"/>
                    </a:cubicBezTo>
                    <a:lnTo>
                      <a:pt x="1" y="407"/>
                    </a:lnTo>
                    <a:lnTo>
                      <a:pt x="1" y="968"/>
                    </a:lnTo>
                    <a:lnTo>
                      <a:pt x="565" y="968"/>
                    </a:lnTo>
                    <a:cubicBezTo>
                      <a:pt x="671" y="1205"/>
                      <a:pt x="913" y="1371"/>
                      <a:pt x="1192" y="1371"/>
                    </a:cubicBezTo>
                    <a:cubicBezTo>
                      <a:pt x="1469" y="1371"/>
                      <a:pt x="1709" y="1205"/>
                      <a:pt x="1817" y="968"/>
                    </a:cubicBezTo>
                    <a:lnTo>
                      <a:pt x="2381" y="968"/>
                    </a:lnTo>
                    <a:lnTo>
                      <a:pt x="2381" y="407"/>
                    </a:lnTo>
                    <a:lnTo>
                      <a:pt x="1817" y="407"/>
                    </a:lnTo>
                    <a:cubicBezTo>
                      <a:pt x="1709" y="167"/>
                      <a:pt x="1469" y="1"/>
                      <a:pt x="1192"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30"/>
            <p:cNvGrpSpPr/>
            <p:nvPr/>
          </p:nvGrpSpPr>
          <p:grpSpPr>
            <a:xfrm>
              <a:off x="1372867" y="4107975"/>
              <a:ext cx="1263757" cy="697829"/>
              <a:chOff x="1372875" y="4107975"/>
              <a:chExt cx="1263757" cy="697829"/>
            </a:xfrm>
          </p:grpSpPr>
          <p:sp>
            <p:nvSpPr>
              <p:cNvPr id="742" name="Google Shape;742;p30"/>
              <p:cNvSpPr/>
              <p:nvPr/>
            </p:nvSpPr>
            <p:spPr>
              <a:xfrm>
                <a:off x="1382730" y="4107975"/>
                <a:ext cx="680938" cy="101688"/>
              </a:xfrm>
              <a:custGeom>
                <a:rect b="b" l="l" r="r" t="t"/>
                <a:pathLst>
                  <a:path extrusionOk="0" h="8378" w="56102">
                    <a:moveTo>
                      <a:pt x="1824" y="1"/>
                    </a:moveTo>
                    <a:cubicBezTo>
                      <a:pt x="939" y="1"/>
                      <a:pt x="190" y="674"/>
                      <a:pt x="114" y="1571"/>
                    </a:cubicBezTo>
                    <a:lnTo>
                      <a:pt x="80" y="2013"/>
                    </a:lnTo>
                    <a:cubicBezTo>
                      <a:pt x="0" y="2956"/>
                      <a:pt x="701" y="3782"/>
                      <a:pt x="1640" y="3862"/>
                    </a:cubicBezTo>
                    <a:lnTo>
                      <a:pt x="55779" y="8378"/>
                    </a:lnTo>
                    <a:lnTo>
                      <a:pt x="56102" y="4526"/>
                    </a:lnTo>
                    <a:lnTo>
                      <a:pt x="1963" y="6"/>
                    </a:lnTo>
                    <a:cubicBezTo>
                      <a:pt x="1917" y="3"/>
                      <a:pt x="1870" y="1"/>
                      <a:pt x="18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0"/>
              <p:cNvSpPr/>
              <p:nvPr/>
            </p:nvSpPr>
            <p:spPr>
              <a:xfrm>
                <a:off x="1939536" y="4107975"/>
                <a:ext cx="680962" cy="101688"/>
              </a:xfrm>
              <a:custGeom>
                <a:rect b="b" l="l" r="r" t="t"/>
                <a:pathLst>
                  <a:path extrusionOk="0" h="8378" w="56104">
                    <a:moveTo>
                      <a:pt x="54279" y="1"/>
                    </a:moveTo>
                    <a:cubicBezTo>
                      <a:pt x="54233" y="1"/>
                      <a:pt x="54186" y="3"/>
                      <a:pt x="54140" y="6"/>
                    </a:cubicBezTo>
                    <a:lnTo>
                      <a:pt x="0" y="4526"/>
                    </a:lnTo>
                    <a:lnTo>
                      <a:pt x="322" y="8378"/>
                    </a:lnTo>
                    <a:lnTo>
                      <a:pt x="54462" y="3862"/>
                    </a:lnTo>
                    <a:cubicBezTo>
                      <a:pt x="55405" y="3782"/>
                      <a:pt x="56103" y="2956"/>
                      <a:pt x="56027" y="2013"/>
                    </a:cubicBezTo>
                    <a:lnTo>
                      <a:pt x="55989" y="1571"/>
                    </a:lnTo>
                    <a:cubicBezTo>
                      <a:pt x="55912" y="674"/>
                      <a:pt x="55163" y="1"/>
                      <a:pt x="54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0"/>
              <p:cNvSpPr/>
              <p:nvPr/>
            </p:nvSpPr>
            <p:spPr>
              <a:xfrm>
                <a:off x="1392100" y="4194378"/>
                <a:ext cx="1225244" cy="611427"/>
              </a:xfrm>
              <a:custGeom>
                <a:rect b="b" l="l" r="r" t="t"/>
                <a:pathLst>
                  <a:path extrusionOk="0" h="50375" w="100947">
                    <a:moveTo>
                      <a:pt x="8612" y="3336"/>
                    </a:moveTo>
                    <a:lnTo>
                      <a:pt x="11008" y="24951"/>
                    </a:lnTo>
                    <a:lnTo>
                      <a:pt x="5848" y="24951"/>
                    </a:lnTo>
                    <a:lnTo>
                      <a:pt x="3140" y="3336"/>
                    </a:lnTo>
                    <a:close/>
                    <a:moveTo>
                      <a:pt x="17533" y="3336"/>
                    </a:moveTo>
                    <a:lnTo>
                      <a:pt x="19420" y="24951"/>
                    </a:lnTo>
                    <a:lnTo>
                      <a:pt x="14256" y="24951"/>
                    </a:lnTo>
                    <a:lnTo>
                      <a:pt x="12061" y="3336"/>
                    </a:lnTo>
                    <a:close/>
                    <a:moveTo>
                      <a:pt x="26453" y="3336"/>
                    </a:moveTo>
                    <a:lnTo>
                      <a:pt x="27829" y="24951"/>
                    </a:lnTo>
                    <a:lnTo>
                      <a:pt x="22664" y="24951"/>
                    </a:lnTo>
                    <a:lnTo>
                      <a:pt x="20981" y="3336"/>
                    </a:lnTo>
                    <a:close/>
                    <a:moveTo>
                      <a:pt x="35374" y="3336"/>
                    </a:moveTo>
                    <a:lnTo>
                      <a:pt x="36237" y="24951"/>
                    </a:lnTo>
                    <a:lnTo>
                      <a:pt x="31077" y="24951"/>
                    </a:lnTo>
                    <a:lnTo>
                      <a:pt x="29896" y="3336"/>
                    </a:lnTo>
                    <a:close/>
                    <a:moveTo>
                      <a:pt x="44294" y="3336"/>
                    </a:moveTo>
                    <a:lnTo>
                      <a:pt x="44646" y="24951"/>
                    </a:lnTo>
                    <a:lnTo>
                      <a:pt x="39485" y="24951"/>
                    </a:lnTo>
                    <a:lnTo>
                      <a:pt x="38817" y="3336"/>
                    </a:lnTo>
                    <a:close/>
                    <a:moveTo>
                      <a:pt x="53215" y="3336"/>
                    </a:moveTo>
                    <a:lnTo>
                      <a:pt x="53053" y="24951"/>
                    </a:lnTo>
                    <a:lnTo>
                      <a:pt x="47894" y="24951"/>
                    </a:lnTo>
                    <a:lnTo>
                      <a:pt x="47737" y="3336"/>
                    </a:lnTo>
                    <a:close/>
                    <a:moveTo>
                      <a:pt x="62130" y="3336"/>
                    </a:moveTo>
                    <a:lnTo>
                      <a:pt x="61467" y="24951"/>
                    </a:lnTo>
                    <a:lnTo>
                      <a:pt x="56302" y="24951"/>
                    </a:lnTo>
                    <a:lnTo>
                      <a:pt x="56658" y="3336"/>
                    </a:lnTo>
                    <a:close/>
                    <a:moveTo>
                      <a:pt x="71051" y="3336"/>
                    </a:moveTo>
                    <a:lnTo>
                      <a:pt x="69874" y="24951"/>
                    </a:lnTo>
                    <a:lnTo>
                      <a:pt x="64710" y="24951"/>
                    </a:lnTo>
                    <a:lnTo>
                      <a:pt x="65578" y="3336"/>
                    </a:lnTo>
                    <a:close/>
                    <a:moveTo>
                      <a:pt x="79971" y="3336"/>
                    </a:moveTo>
                    <a:lnTo>
                      <a:pt x="78283" y="24951"/>
                    </a:lnTo>
                    <a:lnTo>
                      <a:pt x="73124" y="24951"/>
                    </a:lnTo>
                    <a:lnTo>
                      <a:pt x="74494" y="3336"/>
                    </a:lnTo>
                    <a:close/>
                    <a:moveTo>
                      <a:pt x="88892" y="3336"/>
                    </a:moveTo>
                    <a:lnTo>
                      <a:pt x="86691" y="24951"/>
                    </a:lnTo>
                    <a:lnTo>
                      <a:pt x="81531" y="24951"/>
                    </a:lnTo>
                    <a:lnTo>
                      <a:pt x="83414" y="3336"/>
                    </a:lnTo>
                    <a:close/>
                    <a:moveTo>
                      <a:pt x="97812" y="3336"/>
                    </a:moveTo>
                    <a:lnTo>
                      <a:pt x="95104" y="24951"/>
                    </a:lnTo>
                    <a:lnTo>
                      <a:pt x="89940" y="24951"/>
                    </a:lnTo>
                    <a:lnTo>
                      <a:pt x="92335" y="3336"/>
                    </a:lnTo>
                    <a:close/>
                    <a:moveTo>
                      <a:pt x="11359" y="28095"/>
                    </a:moveTo>
                    <a:lnTo>
                      <a:pt x="13455" y="47041"/>
                    </a:lnTo>
                    <a:lnTo>
                      <a:pt x="8612" y="47041"/>
                    </a:lnTo>
                    <a:lnTo>
                      <a:pt x="6241" y="28095"/>
                    </a:lnTo>
                    <a:close/>
                    <a:moveTo>
                      <a:pt x="19691" y="28095"/>
                    </a:moveTo>
                    <a:lnTo>
                      <a:pt x="21346" y="47041"/>
                    </a:lnTo>
                    <a:lnTo>
                      <a:pt x="16504" y="47041"/>
                    </a:lnTo>
                    <a:lnTo>
                      <a:pt x="14579" y="28095"/>
                    </a:lnTo>
                    <a:close/>
                    <a:moveTo>
                      <a:pt x="28028" y="28095"/>
                    </a:moveTo>
                    <a:lnTo>
                      <a:pt x="29232" y="47041"/>
                    </a:lnTo>
                    <a:lnTo>
                      <a:pt x="24391" y="47041"/>
                    </a:lnTo>
                    <a:lnTo>
                      <a:pt x="22911" y="28095"/>
                    </a:lnTo>
                    <a:close/>
                    <a:moveTo>
                      <a:pt x="36365" y="28095"/>
                    </a:moveTo>
                    <a:lnTo>
                      <a:pt x="37119" y="47041"/>
                    </a:lnTo>
                    <a:lnTo>
                      <a:pt x="32277" y="47041"/>
                    </a:lnTo>
                    <a:lnTo>
                      <a:pt x="31248" y="28095"/>
                    </a:lnTo>
                    <a:close/>
                    <a:moveTo>
                      <a:pt x="44698" y="28095"/>
                    </a:moveTo>
                    <a:lnTo>
                      <a:pt x="45005" y="47041"/>
                    </a:lnTo>
                    <a:lnTo>
                      <a:pt x="40168" y="47041"/>
                    </a:lnTo>
                    <a:lnTo>
                      <a:pt x="39581" y="28095"/>
                    </a:lnTo>
                    <a:close/>
                    <a:moveTo>
                      <a:pt x="53035" y="28095"/>
                    </a:moveTo>
                    <a:lnTo>
                      <a:pt x="52897" y="47041"/>
                    </a:lnTo>
                    <a:lnTo>
                      <a:pt x="48056" y="47041"/>
                    </a:lnTo>
                    <a:lnTo>
                      <a:pt x="47918" y="28095"/>
                    </a:lnTo>
                    <a:close/>
                    <a:moveTo>
                      <a:pt x="61366" y="28095"/>
                    </a:moveTo>
                    <a:lnTo>
                      <a:pt x="60784" y="47041"/>
                    </a:lnTo>
                    <a:lnTo>
                      <a:pt x="55942" y="47041"/>
                    </a:lnTo>
                    <a:lnTo>
                      <a:pt x="56250" y="28095"/>
                    </a:lnTo>
                    <a:close/>
                    <a:moveTo>
                      <a:pt x="69704" y="28095"/>
                    </a:moveTo>
                    <a:lnTo>
                      <a:pt x="68670" y="47041"/>
                    </a:lnTo>
                    <a:lnTo>
                      <a:pt x="63828" y="47041"/>
                    </a:lnTo>
                    <a:lnTo>
                      <a:pt x="64587" y="28095"/>
                    </a:lnTo>
                    <a:close/>
                    <a:moveTo>
                      <a:pt x="78036" y="28095"/>
                    </a:moveTo>
                    <a:lnTo>
                      <a:pt x="76561" y="47041"/>
                    </a:lnTo>
                    <a:lnTo>
                      <a:pt x="71719" y="47041"/>
                    </a:lnTo>
                    <a:lnTo>
                      <a:pt x="72925" y="28095"/>
                    </a:lnTo>
                    <a:close/>
                    <a:moveTo>
                      <a:pt x="86373" y="28095"/>
                    </a:moveTo>
                    <a:lnTo>
                      <a:pt x="84449" y="47041"/>
                    </a:lnTo>
                    <a:lnTo>
                      <a:pt x="79606" y="47041"/>
                    </a:lnTo>
                    <a:lnTo>
                      <a:pt x="81256" y="28095"/>
                    </a:lnTo>
                    <a:close/>
                    <a:moveTo>
                      <a:pt x="94706" y="28095"/>
                    </a:moveTo>
                    <a:lnTo>
                      <a:pt x="92335" y="47041"/>
                    </a:lnTo>
                    <a:lnTo>
                      <a:pt x="87493" y="47041"/>
                    </a:lnTo>
                    <a:lnTo>
                      <a:pt x="89593" y="28095"/>
                    </a:lnTo>
                    <a:close/>
                    <a:moveTo>
                      <a:pt x="1" y="1"/>
                    </a:moveTo>
                    <a:lnTo>
                      <a:pt x="5738" y="47098"/>
                    </a:lnTo>
                    <a:cubicBezTo>
                      <a:pt x="5966" y="48966"/>
                      <a:pt x="7555" y="50375"/>
                      <a:pt x="9437" y="50375"/>
                    </a:cubicBezTo>
                    <a:lnTo>
                      <a:pt x="91510" y="50375"/>
                    </a:lnTo>
                    <a:cubicBezTo>
                      <a:pt x="93397" y="50375"/>
                      <a:pt x="94986" y="48966"/>
                      <a:pt x="95213" y="47098"/>
                    </a:cubicBezTo>
                    <a:lnTo>
                      <a:pt x="1009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0"/>
              <p:cNvSpPr/>
              <p:nvPr/>
            </p:nvSpPr>
            <p:spPr>
              <a:xfrm>
                <a:off x="1372875" y="4162094"/>
                <a:ext cx="1263757" cy="48186"/>
              </a:xfrm>
              <a:custGeom>
                <a:rect b="b" l="l" r="r" t="t"/>
                <a:pathLst>
                  <a:path extrusionOk="0" h="3970" w="104120">
                    <a:moveTo>
                      <a:pt x="1" y="1"/>
                    </a:moveTo>
                    <a:lnTo>
                      <a:pt x="1" y="3970"/>
                    </a:lnTo>
                    <a:lnTo>
                      <a:pt x="104119" y="3970"/>
                    </a:lnTo>
                    <a:lnTo>
                      <a:pt x="10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0"/>
              <p:cNvSpPr/>
              <p:nvPr/>
            </p:nvSpPr>
            <p:spPr>
              <a:xfrm>
                <a:off x="1392100" y="4209063"/>
                <a:ext cx="1225244" cy="7210"/>
              </a:xfrm>
              <a:custGeom>
                <a:rect b="b" l="l" r="r" t="t"/>
                <a:pathLst>
                  <a:path extrusionOk="0" h="594" w="100947">
                    <a:moveTo>
                      <a:pt x="50474" y="1"/>
                    </a:moveTo>
                    <a:lnTo>
                      <a:pt x="25240" y="71"/>
                    </a:lnTo>
                    <a:lnTo>
                      <a:pt x="12620" y="152"/>
                    </a:lnTo>
                    <a:lnTo>
                      <a:pt x="1" y="299"/>
                    </a:lnTo>
                    <a:lnTo>
                      <a:pt x="12620" y="441"/>
                    </a:lnTo>
                    <a:lnTo>
                      <a:pt x="25240" y="527"/>
                    </a:lnTo>
                    <a:lnTo>
                      <a:pt x="50474" y="594"/>
                    </a:lnTo>
                    <a:lnTo>
                      <a:pt x="75713" y="527"/>
                    </a:lnTo>
                    <a:lnTo>
                      <a:pt x="88332" y="441"/>
                    </a:lnTo>
                    <a:lnTo>
                      <a:pt x="100946" y="299"/>
                    </a:lnTo>
                    <a:lnTo>
                      <a:pt x="88332" y="152"/>
                    </a:lnTo>
                    <a:lnTo>
                      <a:pt x="75713" y="67"/>
                    </a:lnTo>
                    <a:lnTo>
                      <a:pt x="504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 name="Google Shape;747;p30"/>
          <p:cNvGrpSpPr/>
          <p:nvPr/>
        </p:nvGrpSpPr>
        <p:grpSpPr>
          <a:xfrm>
            <a:off x="3724842" y="4107975"/>
            <a:ext cx="1696520" cy="810272"/>
            <a:chOff x="3724842" y="4107975"/>
            <a:chExt cx="1696520" cy="810272"/>
          </a:xfrm>
        </p:grpSpPr>
        <p:grpSp>
          <p:nvGrpSpPr>
            <p:cNvPr id="748" name="Google Shape;748;p30"/>
            <p:cNvGrpSpPr/>
            <p:nvPr/>
          </p:nvGrpSpPr>
          <p:grpSpPr>
            <a:xfrm>
              <a:off x="4611139" y="4209039"/>
              <a:ext cx="484762" cy="520570"/>
              <a:chOff x="5516776" y="4365939"/>
              <a:chExt cx="484762" cy="520570"/>
            </a:xfrm>
          </p:grpSpPr>
          <p:sp>
            <p:nvSpPr>
              <p:cNvPr id="749" name="Google Shape;749;p30"/>
              <p:cNvSpPr/>
              <p:nvPr/>
            </p:nvSpPr>
            <p:spPr>
              <a:xfrm>
                <a:off x="5516776" y="4552586"/>
                <a:ext cx="484762" cy="333923"/>
              </a:xfrm>
              <a:custGeom>
                <a:rect b="b" l="l" r="r" t="t"/>
                <a:pathLst>
                  <a:path extrusionOk="0" h="4945" w="7179">
                    <a:moveTo>
                      <a:pt x="2192" y="0"/>
                    </a:moveTo>
                    <a:cubicBezTo>
                      <a:pt x="1465" y="0"/>
                      <a:pt x="761" y="359"/>
                      <a:pt x="533" y="1622"/>
                    </a:cubicBezTo>
                    <a:cubicBezTo>
                      <a:pt x="0" y="4546"/>
                      <a:pt x="2991" y="4944"/>
                      <a:pt x="2991" y="4944"/>
                    </a:cubicBezTo>
                    <a:cubicBezTo>
                      <a:pt x="7044" y="4944"/>
                      <a:pt x="7179" y="1223"/>
                      <a:pt x="6113" y="690"/>
                    </a:cubicBezTo>
                    <a:cubicBezTo>
                      <a:pt x="5727" y="496"/>
                      <a:pt x="5361" y="434"/>
                      <a:pt x="5052" y="434"/>
                    </a:cubicBezTo>
                    <a:cubicBezTo>
                      <a:pt x="4511" y="434"/>
                      <a:pt x="4144" y="622"/>
                      <a:pt x="4144" y="622"/>
                    </a:cubicBezTo>
                    <a:cubicBezTo>
                      <a:pt x="4144" y="622"/>
                      <a:pt x="3149" y="0"/>
                      <a:pt x="2192" y="0"/>
                    </a:cubicBezTo>
                    <a:close/>
                  </a:path>
                </a:pathLst>
              </a:custGeom>
              <a:solidFill>
                <a:srgbClr val="AD24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0"/>
              <p:cNvSpPr/>
              <p:nvPr/>
            </p:nvSpPr>
            <p:spPr>
              <a:xfrm>
                <a:off x="5674521" y="4402674"/>
                <a:ext cx="135928" cy="195492"/>
              </a:xfrm>
              <a:custGeom>
                <a:rect b="b" l="l" r="r" t="t"/>
                <a:pathLst>
                  <a:path extrusionOk="0" h="2895" w="2013">
                    <a:moveTo>
                      <a:pt x="56" y="1"/>
                    </a:moveTo>
                    <a:cubicBezTo>
                      <a:pt x="37" y="1"/>
                      <a:pt x="18" y="13"/>
                      <a:pt x="12" y="33"/>
                    </a:cubicBezTo>
                    <a:cubicBezTo>
                      <a:pt x="0" y="57"/>
                      <a:pt x="12" y="84"/>
                      <a:pt x="36" y="96"/>
                    </a:cubicBezTo>
                    <a:cubicBezTo>
                      <a:pt x="1907" y="937"/>
                      <a:pt x="1761" y="2819"/>
                      <a:pt x="1757" y="2839"/>
                    </a:cubicBezTo>
                    <a:cubicBezTo>
                      <a:pt x="1757" y="2866"/>
                      <a:pt x="1776" y="2890"/>
                      <a:pt x="1804" y="2895"/>
                    </a:cubicBezTo>
                    <a:lnTo>
                      <a:pt x="1808" y="2895"/>
                    </a:lnTo>
                    <a:cubicBezTo>
                      <a:pt x="1832" y="2895"/>
                      <a:pt x="1856" y="2875"/>
                      <a:pt x="1859" y="2847"/>
                    </a:cubicBezTo>
                    <a:cubicBezTo>
                      <a:pt x="1859" y="2827"/>
                      <a:pt x="2013" y="873"/>
                      <a:pt x="76" y="6"/>
                    </a:cubicBezTo>
                    <a:cubicBezTo>
                      <a:pt x="70" y="3"/>
                      <a:pt x="63" y="1"/>
                      <a:pt x="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0"/>
              <p:cNvSpPr/>
              <p:nvPr/>
            </p:nvSpPr>
            <p:spPr>
              <a:xfrm>
                <a:off x="5777433" y="4365939"/>
                <a:ext cx="174552" cy="134380"/>
              </a:xfrm>
              <a:custGeom>
                <a:rect b="b" l="l" r="r" t="t"/>
                <a:pathLst>
                  <a:path extrusionOk="0" h="1990" w="2585">
                    <a:moveTo>
                      <a:pt x="1530" y="1"/>
                    </a:moveTo>
                    <a:cubicBezTo>
                      <a:pt x="120" y="1"/>
                      <a:pt x="0" y="1989"/>
                      <a:pt x="0" y="1989"/>
                    </a:cubicBezTo>
                    <a:cubicBezTo>
                      <a:pt x="0" y="1989"/>
                      <a:pt x="2585" y="1792"/>
                      <a:pt x="2075" y="88"/>
                    </a:cubicBezTo>
                    <a:cubicBezTo>
                      <a:pt x="1875" y="28"/>
                      <a:pt x="1694" y="1"/>
                      <a:pt x="1530" y="1"/>
                    </a:cubicBezTo>
                    <a:close/>
                  </a:path>
                </a:pathLst>
              </a:custGeom>
              <a:solidFill>
                <a:srgbClr val="57B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 name="Google Shape;752;p30"/>
            <p:cNvSpPr/>
            <p:nvPr/>
          </p:nvSpPr>
          <p:spPr>
            <a:xfrm flipH="1">
              <a:off x="3724842" y="4700201"/>
              <a:ext cx="1696520" cy="218046"/>
            </a:xfrm>
            <a:custGeom>
              <a:rect b="b" l="l" r="r" t="t"/>
              <a:pathLst>
                <a:path extrusionOk="0" h="5050" w="32160">
                  <a:moveTo>
                    <a:pt x="16082" y="1"/>
                  </a:moveTo>
                  <a:cubicBezTo>
                    <a:pt x="7202" y="1"/>
                    <a:pt x="0" y="1130"/>
                    <a:pt x="0" y="2523"/>
                  </a:cubicBezTo>
                  <a:cubicBezTo>
                    <a:pt x="0" y="3920"/>
                    <a:pt x="7202" y="5049"/>
                    <a:pt x="16082" y="5049"/>
                  </a:cubicBezTo>
                  <a:cubicBezTo>
                    <a:pt x="24962" y="5049"/>
                    <a:pt x="32160" y="3920"/>
                    <a:pt x="32160" y="2523"/>
                  </a:cubicBezTo>
                  <a:cubicBezTo>
                    <a:pt x="32160" y="1130"/>
                    <a:pt x="24962" y="1"/>
                    <a:pt x="16082"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30"/>
            <p:cNvGrpSpPr/>
            <p:nvPr/>
          </p:nvGrpSpPr>
          <p:grpSpPr>
            <a:xfrm>
              <a:off x="3941222" y="4107975"/>
              <a:ext cx="1263757" cy="697829"/>
              <a:chOff x="3940200" y="4107975"/>
              <a:chExt cx="1263757" cy="697829"/>
            </a:xfrm>
          </p:grpSpPr>
          <p:sp>
            <p:nvSpPr>
              <p:cNvPr id="754" name="Google Shape;754;p30"/>
              <p:cNvSpPr/>
              <p:nvPr/>
            </p:nvSpPr>
            <p:spPr>
              <a:xfrm>
                <a:off x="3950055" y="4107975"/>
                <a:ext cx="680938" cy="101688"/>
              </a:xfrm>
              <a:custGeom>
                <a:rect b="b" l="l" r="r" t="t"/>
                <a:pathLst>
                  <a:path extrusionOk="0" h="8378" w="56102">
                    <a:moveTo>
                      <a:pt x="1824" y="1"/>
                    </a:moveTo>
                    <a:cubicBezTo>
                      <a:pt x="939" y="1"/>
                      <a:pt x="190" y="674"/>
                      <a:pt x="114" y="1571"/>
                    </a:cubicBezTo>
                    <a:lnTo>
                      <a:pt x="80" y="2013"/>
                    </a:lnTo>
                    <a:cubicBezTo>
                      <a:pt x="0" y="2956"/>
                      <a:pt x="701" y="3782"/>
                      <a:pt x="1640" y="3862"/>
                    </a:cubicBezTo>
                    <a:lnTo>
                      <a:pt x="55779" y="8378"/>
                    </a:lnTo>
                    <a:lnTo>
                      <a:pt x="56102" y="4526"/>
                    </a:lnTo>
                    <a:lnTo>
                      <a:pt x="1963" y="6"/>
                    </a:lnTo>
                    <a:cubicBezTo>
                      <a:pt x="1917" y="3"/>
                      <a:pt x="1870" y="1"/>
                      <a:pt x="18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0"/>
              <p:cNvSpPr/>
              <p:nvPr/>
            </p:nvSpPr>
            <p:spPr>
              <a:xfrm>
                <a:off x="4506861" y="4107975"/>
                <a:ext cx="680962" cy="101688"/>
              </a:xfrm>
              <a:custGeom>
                <a:rect b="b" l="l" r="r" t="t"/>
                <a:pathLst>
                  <a:path extrusionOk="0" h="8378" w="56104">
                    <a:moveTo>
                      <a:pt x="54279" y="1"/>
                    </a:moveTo>
                    <a:cubicBezTo>
                      <a:pt x="54233" y="1"/>
                      <a:pt x="54186" y="3"/>
                      <a:pt x="54140" y="6"/>
                    </a:cubicBezTo>
                    <a:lnTo>
                      <a:pt x="0" y="4526"/>
                    </a:lnTo>
                    <a:lnTo>
                      <a:pt x="322" y="8378"/>
                    </a:lnTo>
                    <a:lnTo>
                      <a:pt x="54462" y="3862"/>
                    </a:lnTo>
                    <a:cubicBezTo>
                      <a:pt x="55405" y="3782"/>
                      <a:pt x="56103" y="2956"/>
                      <a:pt x="56027" y="2013"/>
                    </a:cubicBezTo>
                    <a:lnTo>
                      <a:pt x="55989" y="1571"/>
                    </a:lnTo>
                    <a:cubicBezTo>
                      <a:pt x="55912" y="674"/>
                      <a:pt x="55163" y="1"/>
                      <a:pt x="54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0"/>
              <p:cNvSpPr/>
              <p:nvPr/>
            </p:nvSpPr>
            <p:spPr>
              <a:xfrm>
                <a:off x="3959425" y="4194378"/>
                <a:ext cx="1225244" cy="611427"/>
              </a:xfrm>
              <a:custGeom>
                <a:rect b="b" l="l" r="r" t="t"/>
                <a:pathLst>
                  <a:path extrusionOk="0" h="50375" w="100947">
                    <a:moveTo>
                      <a:pt x="8612" y="3336"/>
                    </a:moveTo>
                    <a:lnTo>
                      <a:pt x="11008" y="24951"/>
                    </a:lnTo>
                    <a:lnTo>
                      <a:pt x="5848" y="24951"/>
                    </a:lnTo>
                    <a:lnTo>
                      <a:pt x="3140" y="3336"/>
                    </a:lnTo>
                    <a:close/>
                    <a:moveTo>
                      <a:pt x="17533" y="3336"/>
                    </a:moveTo>
                    <a:lnTo>
                      <a:pt x="19420" y="24951"/>
                    </a:lnTo>
                    <a:lnTo>
                      <a:pt x="14256" y="24951"/>
                    </a:lnTo>
                    <a:lnTo>
                      <a:pt x="12061" y="3336"/>
                    </a:lnTo>
                    <a:close/>
                    <a:moveTo>
                      <a:pt x="26453" y="3336"/>
                    </a:moveTo>
                    <a:lnTo>
                      <a:pt x="27829" y="24951"/>
                    </a:lnTo>
                    <a:lnTo>
                      <a:pt x="22664" y="24951"/>
                    </a:lnTo>
                    <a:lnTo>
                      <a:pt x="20981" y="3336"/>
                    </a:lnTo>
                    <a:close/>
                    <a:moveTo>
                      <a:pt x="35374" y="3336"/>
                    </a:moveTo>
                    <a:lnTo>
                      <a:pt x="36237" y="24951"/>
                    </a:lnTo>
                    <a:lnTo>
                      <a:pt x="31077" y="24951"/>
                    </a:lnTo>
                    <a:lnTo>
                      <a:pt x="29896" y="3336"/>
                    </a:lnTo>
                    <a:close/>
                    <a:moveTo>
                      <a:pt x="44294" y="3336"/>
                    </a:moveTo>
                    <a:lnTo>
                      <a:pt x="44646" y="24951"/>
                    </a:lnTo>
                    <a:lnTo>
                      <a:pt x="39485" y="24951"/>
                    </a:lnTo>
                    <a:lnTo>
                      <a:pt x="38817" y="3336"/>
                    </a:lnTo>
                    <a:close/>
                    <a:moveTo>
                      <a:pt x="53215" y="3336"/>
                    </a:moveTo>
                    <a:lnTo>
                      <a:pt x="53053" y="24951"/>
                    </a:lnTo>
                    <a:lnTo>
                      <a:pt x="47894" y="24951"/>
                    </a:lnTo>
                    <a:lnTo>
                      <a:pt x="47737" y="3336"/>
                    </a:lnTo>
                    <a:close/>
                    <a:moveTo>
                      <a:pt x="62130" y="3336"/>
                    </a:moveTo>
                    <a:lnTo>
                      <a:pt x="61467" y="24951"/>
                    </a:lnTo>
                    <a:lnTo>
                      <a:pt x="56302" y="24951"/>
                    </a:lnTo>
                    <a:lnTo>
                      <a:pt x="56658" y="3336"/>
                    </a:lnTo>
                    <a:close/>
                    <a:moveTo>
                      <a:pt x="71051" y="3336"/>
                    </a:moveTo>
                    <a:lnTo>
                      <a:pt x="69874" y="24951"/>
                    </a:lnTo>
                    <a:lnTo>
                      <a:pt x="64710" y="24951"/>
                    </a:lnTo>
                    <a:lnTo>
                      <a:pt x="65578" y="3336"/>
                    </a:lnTo>
                    <a:close/>
                    <a:moveTo>
                      <a:pt x="79971" y="3336"/>
                    </a:moveTo>
                    <a:lnTo>
                      <a:pt x="78283" y="24951"/>
                    </a:lnTo>
                    <a:lnTo>
                      <a:pt x="73124" y="24951"/>
                    </a:lnTo>
                    <a:lnTo>
                      <a:pt x="74494" y="3336"/>
                    </a:lnTo>
                    <a:close/>
                    <a:moveTo>
                      <a:pt x="88892" y="3336"/>
                    </a:moveTo>
                    <a:lnTo>
                      <a:pt x="86691" y="24951"/>
                    </a:lnTo>
                    <a:lnTo>
                      <a:pt x="81531" y="24951"/>
                    </a:lnTo>
                    <a:lnTo>
                      <a:pt x="83414" y="3336"/>
                    </a:lnTo>
                    <a:close/>
                    <a:moveTo>
                      <a:pt x="97812" y="3336"/>
                    </a:moveTo>
                    <a:lnTo>
                      <a:pt x="95104" y="24951"/>
                    </a:lnTo>
                    <a:lnTo>
                      <a:pt x="89940" y="24951"/>
                    </a:lnTo>
                    <a:lnTo>
                      <a:pt x="92335" y="3336"/>
                    </a:lnTo>
                    <a:close/>
                    <a:moveTo>
                      <a:pt x="11359" y="28095"/>
                    </a:moveTo>
                    <a:lnTo>
                      <a:pt x="13455" y="47041"/>
                    </a:lnTo>
                    <a:lnTo>
                      <a:pt x="8612" y="47041"/>
                    </a:lnTo>
                    <a:lnTo>
                      <a:pt x="6241" y="28095"/>
                    </a:lnTo>
                    <a:close/>
                    <a:moveTo>
                      <a:pt x="19691" y="28095"/>
                    </a:moveTo>
                    <a:lnTo>
                      <a:pt x="21346" y="47041"/>
                    </a:lnTo>
                    <a:lnTo>
                      <a:pt x="16504" y="47041"/>
                    </a:lnTo>
                    <a:lnTo>
                      <a:pt x="14579" y="28095"/>
                    </a:lnTo>
                    <a:close/>
                    <a:moveTo>
                      <a:pt x="28028" y="28095"/>
                    </a:moveTo>
                    <a:lnTo>
                      <a:pt x="29232" y="47041"/>
                    </a:lnTo>
                    <a:lnTo>
                      <a:pt x="24391" y="47041"/>
                    </a:lnTo>
                    <a:lnTo>
                      <a:pt x="22911" y="28095"/>
                    </a:lnTo>
                    <a:close/>
                    <a:moveTo>
                      <a:pt x="36365" y="28095"/>
                    </a:moveTo>
                    <a:lnTo>
                      <a:pt x="37119" y="47041"/>
                    </a:lnTo>
                    <a:lnTo>
                      <a:pt x="32277" y="47041"/>
                    </a:lnTo>
                    <a:lnTo>
                      <a:pt x="31248" y="28095"/>
                    </a:lnTo>
                    <a:close/>
                    <a:moveTo>
                      <a:pt x="44698" y="28095"/>
                    </a:moveTo>
                    <a:lnTo>
                      <a:pt x="45005" y="47041"/>
                    </a:lnTo>
                    <a:lnTo>
                      <a:pt x="40168" y="47041"/>
                    </a:lnTo>
                    <a:lnTo>
                      <a:pt x="39581" y="28095"/>
                    </a:lnTo>
                    <a:close/>
                    <a:moveTo>
                      <a:pt x="53035" y="28095"/>
                    </a:moveTo>
                    <a:lnTo>
                      <a:pt x="52897" y="47041"/>
                    </a:lnTo>
                    <a:lnTo>
                      <a:pt x="48056" y="47041"/>
                    </a:lnTo>
                    <a:lnTo>
                      <a:pt x="47918" y="28095"/>
                    </a:lnTo>
                    <a:close/>
                    <a:moveTo>
                      <a:pt x="61366" y="28095"/>
                    </a:moveTo>
                    <a:lnTo>
                      <a:pt x="60784" y="47041"/>
                    </a:lnTo>
                    <a:lnTo>
                      <a:pt x="55942" y="47041"/>
                    </a:lnTo>
                    <a:lnTo>
                      <a:pt x="56250" y="28095"/>
                    </a:lnTo>
                    <a:close/>
                    <a:moveTo>
                      <a:pt x="69704" y="28095"/>
                    </a:moveTo>
                    <a:lnTo>
                      <a:pt x="68670" y="47041"/>
                    </a:lnTo>
                    <a:lnTo>
                      <a:pt x="63828" y="47041"/>
                    </a:lnTo>
                    <a:lnTo>
                      <a:pt x="64587" y="28095"/>
                    </a:lnTo>
                    <a:close/>
                    <a:moveTo>
                      <a:pt x="78036" y="28095"/>
                    </a:moveTo>
                    <a:lnTo>
                      <a:pt x="76561" y="47041"/>
                    </a:lnTo>
                    <a:lnTo>
                      <a:pt x="71719" y="47041"/>
                    </a:lnTo>
                    <a:lnTo>
                      <a:pt x="72925" y="28095"/>
                    </a:lnTo>
                    <a:close/>
                    <a:moveTo>
                      <a:pt x="86373" y="28095"/>
                    </a:moveTo>
                    <a:lnTo>
                      <a:pt x="84449" y="47041"/>
                    </a:lnTo>
                    <a:lnTo>
                      <a:pt x="79606" y="47041"/>
                    </a:lnTo>
                    <a:lnTo>
                      <a:pt x="81256" y="28095"/>
                    </a:lnTo>
                    <a:close/>
                    <a:moveTo>
                      <a:pt x="94706" y="28095"/>
                    </a:moveTo>
                    <a:lnTo>
                      <a:pt x="92335" y="47041"/>
                    </a:lnTo>
                    <a:lnTo>
                      <a:pt x="87493" y="47041"/>
                    </a:lnTo>
                    <a:lnTo>
                      <a:pt x="89593" y="28095"/>
                    </a:lnTo>
                    <a:close/>
                    <a:moveTo>
                      <a:pt x="1" y="1"/>
                    </a:moveTo>
                    <a:lnTo>
                      <a:pt x="5738" y="47098"/>
                    </a:lnTo>
                    <a:cubicBezTo>
                      <a:pt x="5966" y="48966"/>
                      <a:pt x="7555" y="50375"/>
                      <a:pt x="9437" y="50375"/>
                    </a:cubicBezTo>
                    <a:lnTo>
                      <a:pt x="91510" y="50375"/>
                    </a:lnTo>
                    <a:cubicBezTo>
                      <a:pt x="93397" y="50375"/>
                      <a:pt x="94986" y="48966"/>
                      <a:pt x="95213" y="47098"/>
                    </a:cubicBezTo>
                    <a:lnTo>
                      <a:pt x="1009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0"/>
              <p:cNvSpPr/>
              <p:nvPr/>
            </p:nvSpPr>
            <p:spPr>
              <a:xfrm>
                <a:off x="3940200" y="4162094"/>
                <a:ext cx="1263757" cy="48186"/>
              </a:xfrm>
              <a:custGeom>
                <a:rect b="b" l="l" r="r" t="t"/>
                <a:pathLst>
                  <a:path extrusionOk="0" h="3970" w="104120">
                    <a:moveTo>
                      <a:pt x="1" y="1"/>
                    </a:moveTo>
                    <a:lnTo>
                      <a:pt x="1" y="3970"/>
                    </a:lnTo>
                    <a:lnTo>
                      <a:pt x="104119" y="3970"/>
                    </a:lnTo>
                    <a:lnTo>
                      <a:pt x="10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0"/>
              <p:cNvSpPr/>
              <p:nvPr/>
            </p:nvSpPr>
            <p:spPr>
              <a:xfrm>
                <a:off x="3959425" y="4209063"/>
                <a:ext cx="1225244" cy="7210"/>
              </a:xfrm>
              <a:custGeom>
                <a:rect b="b" l="l" r="r" t="t"/>
                <a:pathLst>
                  <a:path extrusionOk="0" h="594" w="100947">
                    <a:moveTo>
                      <a:pt x="50474" y="1"/>
                    </a:moveTo>
                    <a:lnTo>
                      <a:pt x="25240" y="71"/>
                    </a:lnTo>
                    <a:lnTo>
                      <a:pt x="12620" y="152"/>
                    </a:lnTo>
                    <a:lnTo>
                      <a:pt x="1" y="299"/>
                    </a:lnTo>
                    <a:lnTo>
                      <a:pt x="12620" y="441"/>
                    </a:lnTo>
                    <a:lnTo>
                      <a:pt x="25240" y="527"/>
                    </a:lnTo>
                    <a:lnTo>
                      <a:pt x="50474" y="594"/>
                    </a:lnTo>
                    <a:lnTo>
                      <a:pt x="75713" y="527"/>
                    </a:lnTo>
                    <a:lnTo>
                      <a:pt x="88332" y="441"/>
                    </a:lnTo>
                    <a:lnTo>
                      <a:pt x="100946" y="299"/>
                    </a:lnTo>
                    <a:lnTo>
                      <a:pt x="88332" y="152"/>
                    </a:lnTo>
                    <a:lnTo>
                      <a:pt x="75713" y="67"/>
                    </a:lnTo>
                    <a:lnTo>
                      <a:pt x="504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9" name="Google Shape;759;p30"/>
          <p:cNvGrpSpPr/>
          <p:nvPr/>
        </p:nvGrpSpPr>
        <p:grpSpPr>
          <a:xfrm>
            <a:off x="6293188" y="3468871"/>
            <a:ext cx="1696520" cy="1449376"/>
            <a:chOff x="6293188" y="3468871"/>
            <a:chExt cx="1696520" cy="1449376"/>
          </a:xfrm>
        </p:grpSpPr>
        <p:sp>
          <p:nvSpPr>
            <p:cNvPr id="760" name="Google Shape;760;p30"/>
            <p:cNvSpPr/>
            <p:nvPr/>
          </p:nvSpPr>
          <p:spPr>
            <a:xfrm flipH="1">
              <a:off x="6293188" y="4700201"/>
              <a:ext cx="1696520" cy="218046"/>
            </a:xfrm>
            <a:custGeom>
              <a:rect b="b" l="l" r="r" t="t"/>
              <a:pathLst>
                <a:path extrusionOk="0" h="5050" w="32160">
                  <a:moveTo>
                    <a:pt x="16082" y="1"/>
                  </a:moveTo>
                  <a:cubicBezTo>
                    <a:pt x="7202" y="1"/>
                    <a:pt x="0" y="1130"/>
                    <a:pt x="0" y="2523"/>
                  </a:cubicBezTo>
                  <a:cubicBezTo>
                    <a:pt x="0" y="3920"/>
                    <a:pt x="7202" y="5049"/>
                    <a:pt x="16082" y="5049"/>
                  </a:cubicBezTo>
                  <a:cubicBezTo>
                    <a:pt x="24962" y="5049"/>
                    <a:pt x="32160" y="3920"/>
                    <a:pt x="32160" y="2523"/>
                  </a:cubicBezTo>
                  <a:cubicBezTo>
                    <a:pt x="32160" y="1130"/>
                    <a:pt x="24962" y="1"/>
                    <a:pt x="16082" y="1"/>
                  </a:cubicBezTo>
                  <a:close/>
                </a:path>
              </a:pathLst>
            </a:custGeom>
            <a:solidFill>
              <a:srgbClr val="092329">
                <a:alpha val="12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30"/>
            <p:cNvGrpSpPr/>
            <p:nvPr/>
          </p:nvGrpSpPr>
          <p:grpSpPr>
            <a:xfrm>
              <a:off x="6964858" y="3468871"/>
              <a:ext cx="776072" cy="1286786"/>
              <a:chOff x="6624299" y="3082240"/>
              <a:chExt cx="1183578" cy="1962461"/>
            </a:xfrm>
          </p:grpSpPr>
          <p:grpSp>
            <p:nvGrpSpPr>
              <p:cNvPr id="762" name="Google Shape;762;p30"/>
              <p:cNvGrpSpPr/>
              <p:nvPr/>
            </p:nvGrpSpPr>
            <p:grpSpPr>
              <a:xfrm>
                <a:off x="6887360" y="3082240"/>
                <a:ext cx="739266" cy="1280073"/>
                <a:chOff x="6887360" y="2941940"/>
                <a:chExt cx="739266" cy="1280073"/>
              </a:xfrm>
            </p:grpSpPr>
            <p:sp>
              <p:nvSpPr>
                <p:cNvPr id="763" name="Google Shape;763;p30"/>
                <p:cNvSpPr/>
                <p:nvPr/>
              </p:nvSpPr>
              <p:spPr>
                <a:xfrm>
                  <a:off x="7242421" y="3003260"/>
                  <a:ext cx="200248" cy="1218753"/>
                </a:xfrm>
                <a:custGeom>
                  <a:rect b="b" l="l" r="r" t="t"/>
                  <a:pathLst>
                    <a:path extrusionOk="0" h="12422" w="2041">
                      <a:moveTo>
                        <a:pt x="115" y="1"/>
                      </a:moveTo>
                      <a:lnTo>
                        <a:pt x="1" y="45"/>
                      </a:lnTo>
                      <a:cubicBezTo>
                        <a:pt x="1796" y="4575"/>
                        <a:pt x="1919" y="12341"/>
                        <a:pt x="1919" y="12421"/>
                      </a:cubicBezTo>
                      <a:lnTo>
                        <a:pt x="2041" y="12417"/>
                      </a:lnTo>
                      <a:cubicBezTo>
                        <a:pt x="2041" y="12341"/>
                        <a:pt x="1919" y="4547"/>
                        <a:pt x="115" y="1"/>
                      </a:cubicBezTo>
                      <a:close/>
                    </a:path>
                  </a:pathLst>
                </a:custGeom>
                <a:solidFill>
                  <a:srgbClr val="0923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0"/>
                <p:cNvSpPr/>
                <p:nvPr/>
              </p:nvSpPr>
              <p:spPr>
                <a:xfrm>
                  <a:off x="7422846" y="3619498"/>
                  <a:ext cx="203780" cy="251659"/>
                </a:xfrm>
                <a:custGeom>
                  <a:rect b="b" l="l" r="r" t="t"/>
                  <a:pathLst>
                    <a:path extrusionOk="0" h="2565" w="2077">
                      <a:moveTo>
                        <a:pt x="1588" y="0"/>
                      </a:moveTo>
                      <a:cubicBezTo>
                        <a:pt x="1537" y="0"/>
                        <a:pt x="1458" y="28"/>
                        <a:pt x="1347" y="90"/>
                      </a:cubicBezTo>
                      <a:cubicBezTo>
                        <a:pt x="163" y="745"/>
                        <a:pt x="1" y="2565"/>
                        <a:pt x="1" y="2565"/>
                      </a:cubicBezTo>
                      <a:cubicBezTo>
                        <a:pt x="1" y="2565"/>
                        <a:pt x="2076" y="0"/>
                        <a:pt x="1588"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0"/>
                <p:cNvSpPr/>
                <p:nvPr/>
              </p:nvSpPr>
              <p:spPr>
                <a:xfrm>
                  <a:off x="7397338" y="3419253"/>
                  <a:ext cx="202112" cy="230859"/>
                </a:xfrm>
                <a:custGeom>
                  <a:rect b="b" l="l" r="r" t="t"/>
                  <a:pathLst>
                    <a:path extrusionOk="0" h="2353" w="2060">
                      <a:moveTo>
                        <a:pt x="1678" y="0"/>
                      </a:moveTo>
                      <a:cubicBezTo>
                        <a:pt x="1637" y="0"/>
                        <a:pt x="1566" y="28"/>
                        <a:pt x="1460" y="90"/>
                      </a:cubicBezTo>
                      <a:cubicBezTo>
                        <a:pt x="383" y="722"/>
                        <a:pt x="1" y="2352"/>
                        <a:pt x="1" y="2352"/>
                      </a:cubicBezTo>
                      <a:cubicBezTo>
                        <a:pt x="1" y="2352"/>
                        <a:pt x="2060" y="0"/>
                        <a:pt x="1678"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0"/>
                <p:cNvSpPr/>
                <p:nvPr/>
              </p:nvSpPr>
              <p:spPr>
                <a:xfrm>
                  <a:off x="7374085" y="3226169"/>
                  <a:ext cx="148150" cy="269024"/>
                </a:xfrm>
                <a:custGeom>
                  <a:rect b="b" l="l" r="r" t="t"/>
                  <a:pathLst>
                    <a:path extrusionOk="0" h="2742" w="1510">
                      <a:moveTo>
                        <a:pt x="1133" y="0"/>
                      </a:moveTo>
                      <a:cubicBezTo>
                        <a:pt x="1085" y="0"/>
                        <a:pt x="1013" y="40"/>
                        <a:pt x="912" y="129"/>
                      </a:cubicBezTo>
                      <a:cubicBezTo>
                        <a:pt x="1" y="922"/>
                        <a:pt x="4" y="2741"/>
                        <a:pt x="4" y="2741"/>
                      </a:cubicBezTo>
                      <a:cubicBezTo>
                        <a:pt x="327" y="2517"/>
                        <a:pt x="1509" y="0"/>
                        <a:pt x="1133"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0"/>
                <p:cNvSpPr/>
                <p:nvPr/>
              </p:nvSpPr>
              <p:spPr>
                <a:xfrm>
                  <a:off x="7329151" y="3064972"/>
                  <a:ext cx="123426" cy="217614"/>
                </a:xfrm>
                <a:custGeom>
                  <a:rect b="b" l="l" r="r" t="t"/>
                  <a:pathLst>
                    <a:path extrusionOk="0" h="2218" w="1258">
                      <a:moveTo>
                        <a:pt x="893" y="1"/>
                      </a:moveTo>
                      <a:cubicBezTo>
                        <a:pt x="869" y="1"/>
                        <a:pt x="840" y="9"/>
                        <a:pt x="805" y="27"/>
                      </a:cubicBezTo>
                      <a:cubicBezTo>
                        <a:pt x="226" y="323"/>
                        <a:pt x="0" y="2217"/>
                        <a:pt x="0" y="2217"/>
                      </a:cubicBezTo>
                      <a:cubicBezTo>
                        <a:pt x="275" y="2077"/>
                        <a:pt x="1257" y="1"/>
                        <a:pt x="893"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0"/>
                <p:cNvSpPr/>
                <p:nvPr/>
              </p:nvSpPr>
              <p:spPr>
                <a:xfrm>
                  <a:off x="7279998" y="2941940"/>
                  <a:ext cx="85947" cy="171501"/>
                </a:xfrm>
                <a:custGeom>
                  <a:rect b="b" l="l" r="r" t="t"/>
                  <a:pathLst>
                    <a:path extrusionOk="0" h="1748" w="876">
                      <a:moveTo>
                        <a:pt x="705" y="1"/>
                      </a:moveTo>
                      <a:cubicBezTo>
                        <a:pt x="668" y="1"/>
                        <a:pt x="605" y="61"/>
                        <a:pt x="514" y="204"/>
                      </a:cubicBezTo>
                      <a:cubicBezTo>
                        <a:pt x="0" y="993"/>
                        <a:pt x="64" y="1747"/>
                        <a:pt x="64" y="1747"/>
                      </a:cubicBezTo>
                      <a:cubicBezTo>
                        <a:pt x="530" y="1252"/>
                        <a:pt x="876" y="1"/>
                        <a:pt x="705"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0"/>
                <p:cNvSpPr/>
                <p:nvPr/>
              </p:nvSpPr>
              <p:spPr>
                <a:xfrm>
                  <a:off x="7090939" y="2952144"/>
                  <a:ext cx="162474" cy="89675"/>
                </a:xfrm>
                <a:custGeom>
                  <a:rect b="b" l="l" r="r" t="t"/>
                  <a:pathLst>
                    <a:path extrusionOk="0" h="914" w="1656">
                      <a:moveTo>
                        <a:pt x="669" y="1"/>
                      </a:moveTo>
                      <a:cubicBezTo>
                        <a:pt x="0" y="1"/>
                        <a:pt x="1175" y="886"/>
                        <a:pt x="1655" y="913"/>
                      </a:cubicBezTo>
                      <a:cubicBezTo>
                        <a:pt x="1655" y="913"/>
                        <a:pt x="1410" y="25"/>
                        <a:pt x="692" y="1"/>
                      </a:cubicBezTo>
                      <a:cubicBezTo>
                        <a:pt x="684" y="1"/>
                        <a:pt x="677" y="1"/>
                        <a:pt x="669"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0"/>
                <p:cNvSpPr/>
                <p:nvPr/>
              </p:nvSpPr>
              <p:spPr>
                <a:xfrm>
                  <a:off x="7089565" y="3107945"/>
                  <a:ext cx="219576" cy="95562"/>
                </a:xfrm>
                <a:custGeom>
                  <a:rect b="b" l="l" r="r" t="t"/>
                  <a:pathLst>
                    <a:path extrusionOk="0" h="974" w="2238">
                      <a:moveTo>
                        <a:pt x="803" y="1"/>
                      </a:moveTo>
                      <a:cubicBezTo>
                        <a:pt x="757" y="1"/>
                        <a:pt x="711" y="6"/>
                        <a:pt x="666" y="16"/>
                      </a:cubicBezTo>
                      <a:cubicBezTo>
                        <a:pt x="0" y="168"/>
                        <a:pt x="1380" y="974"/>
                        <a:pt x="2155" y="974"/>
                      </a:cubicBezTo>
                      <a:cubicBezTo>
                        <a:pt x="2183" y="974"/>
                        <a:pt x="2211" y="973"/>
                        <a:pt x="2238" y="970"/>
                      </a:cubicBezTo>
                      <a:cubicBezTo>
                        <a:pt x="2238" y="970"/>
                        <a:pt x="1464" y="1"/>
                        <a:pt x="803"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0"/>
                <p:cNvSpPr/>
                <p:nvPr/>
              </p:nvSpPr>
              <p:spPr>
                <a:xfrm>
                  <a:off x="7126945" y="3272674"/>
                  <a:ext cx="220851" cy="117931"/>
                </a:xfrm>
                <a:custGeom>
                  <a:rect b="b" l="l" r="r" t="t"/>
                  <a:pathLst>
                    <a:path extrusionOk="0" h="1202" w="2251">
                      <a:moveTo>
                        <a:pt x="752" y="0"/>
                      </a:moveTo>
                      <a:cubicBezTo>
                        <a:pt x="0" y="0"/>
                        <a:pt x="586" y="698"/>
                        <a:pt x="2251" y="1202"/>
                      </a:cubicBezTo>
                      <a:cubicBezTo>
                        <a:pt x="2251" y="1202"/>
                        <a:pt x="1655" y="38"/>
                        <a:pt x="815" y="2"/>
                      </a:cubicBezTo>
                      <a:cubicBezTo>
                        <a:pt x="793" y="1"/>
                        <a:pt x="772" y="0"/>
                        <a:pt x="752"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0"/>
                <p:cNvSpPr/>
                <p:nvPr/>
              </p:nvSpPr>
              <p:spPr>
                <a:xfrm>
                  <a:off x="7090350" y="3435147"/>
                  <a:ext cx="295122" cy="139025"/>
                </a:xfrm>
                <a:custGeom>
                  <a:rect b="b" l="l" r="r" t="t"/>
                  <a:pathLst>
                    <a:path extrusionOk="0" h="1417" w="3008">
                      <a:moveTo>
                        <a:pt x="1029" y="0"/>
                      </a:moveTo>
                      <a:cubicBezTo>
                        <a:pt x="1004" y="0"/>
                        <a:pt x="979" y="1"/>
                        <a:pt x="955" y="3"/>
                      </a:cubicBezTo>
                      <a:cubicBezTo>
                        <a:pt x="0" y="87"/>
                        <a:pt x="1946" y="1258"/>
                        <a:pt x="3007" y="1416"/>
                      </a:cubicBezTo>
                      <a:cubicBezTo>
                        <a:pt x="3007" y="1416"/>
                        <a:pt x="1969" y="0"/>
                        <a:pt x="1029" y="0"/>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0"/>
                <p:cNvSpPr/>
                <p:nvPr/>
              </p:nvSpPr>
              <p:spPr>
                <a:xfrm>
                  <a:off x="7139209" y="3640984"/>
                  <a:ext cx="271772" cy="137652"/>
                </a:xfrm>
                <a:custGeom>
                  <a:rect b="b" l="l" r="r" t="t"/>
                  <a:pathLst>
                    <a:path extrusionOk="0" h="1403" w="2770">
                      <a:moveTo>
                        <a:pt x="720" y="1"/>
                      </a:moveTo>
                      <a:cubicBezTo>
                        <a:pt x="0" y="1"/>
                        <a:pt x="1042" y="1000"/>
                        <a:pt x="2770" y="1402"/>
                      </a:cubicBezTo>
                      <a:cubicBezTo>
                        <a:pt x="2770" y="1402"/>
                        <a:pt x="1790" y="123"/>
                        <a:pt x="843" y="9"/>
                      </a:cubicBezTo>
                      <a:cubicBezTo>
                        <a:pt x="798" y="4"/>
                        <a:pt x="756" y="1"/>
                        <a:pt x="720" y="1"/>
                      </a:cubicBezTo>
                      <a:close/>
                    </a:path>
                  </a:pathLst>
                </a:custGeom>
                <a:solidFill>
                  <a:srgbClr val="83C3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0"/>
                <p:cNvSpPr/>
                <p:nvPr/>
              </p:nvSpPr>
              <p:spPr>
                <a:xfrm>
                  <a:off x="6887360" y="3373925"/>
                  <a:ext cx="447393" cy="585143"/>
                </a:xfrm>
                <a:custGeom>
                  <a:rect b="b" l="l" r="r" t="t"/>
                  <a:pathLst>
                    <a:path extrusionOk="0" h="5964" w="4560">
                      <a:moveTo>
                        <a:pt x="1" y="773"/>
                      </a:moveTo>
                      <a:lnTo>
                        <a:pt x="1" y="773"/>
                      </a:lnTo>
                      <a:cubicBezTo>
                        <a:pt x="530" y="2738"/>
                        <a:pt x="3446" y="5659"/>
                        <a:pt x="3387" y="5840"/>
                      </a:cubicBezTo>
                      <a:lnTo>
                        <a:pt x="4106" y="5916"/>
                      </a:lnTo>
                      <a:lnTo>
                        <a:pt x="4106" y="5916"/>
                      </a:lnTo>
                      <a:cubicBezTo>
                        <a:pt x="3842" y="5446"/>
                        <a:pt x="1656" y="1625"/>
                        <a:pt x="1" y="773"/>
                      </a:cubicBezTo>
                      <a:close/>
                      <a:moveTo>
                        <a:pt x="4106" y="5916"/>
                      </a:moveTo>
                      <a:cubicBezTo>
                        <a:pt x="4124" y="5947"/>
                        <a:pt x="4133" y="5964"/>
                        <a:pt x="4133" y="5964"/>
                      </a:cubicBezTo>
                      <a:cubicBezTo>
                        <a:pt x="4133" y="5964"/>
                        <a:pt x="4125" y="5947"/>
                        <a:pt x="4109" y="5916"/>
                      </a:cubicBezTo>
                      <a:lnTo>
                        <a:pt x="4109" y="5916"/>
                      </a:lnTo>
                      <a:lnTo>
                        <a:pt x="4106" y="5916"/>
                      </a:lnTo>
                      <a:close/>
                      <a:moveTo>
                        <a:pt x="1461" y="0"/>
                      </a:moveTo>
                      <a:lnTo>
                        <a:pt x="1461" y="0"/>
                      </a:lnTo>
                      <a:cubicBezTo>
                        <a:pt x="1699" y="1151"/>
                        <a:pt x="3857" y="5419"/>
                        <a:pt x="4109" y="5916"/>
                      </a:cubicBezTo>
                      <a:lnTo>
                        <a:pt x="4109" y="5916"/>
                      </a:lnTo>
                      <a:lnTo>
                        <a:pt x="4559" y="5964"/>
                      </a:lnTo>
                      <a:cubicBezTo>
                        <a:pt x="4559" y="5964"/>
                        <a:pt x="3099" y="1228"/>
                        <a:pt x="1461" y="0"/>
                      </a:cubicBezTo>
                      <a:close/>
                    </a:path>
                  </a:pathLst>
                </a:custGeom>
                <a:solidFill>
                  <a:srgbClr val="57B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0"/>
              <p:cNvGrpSpPr/>
              <p:nvPr/>
            </p:nvGrpSpPr>
            <p:grpSpPr>
              <a:xfrm>
                <a:off x="6624299" y="3909024"/>
                <a:ext cx="1183578" cy="1135677"/>
                <a:chOff x="6624299" y="3768724"/>
                <a:chExt cx="1183578" cy="1135677"/>
              </a:xfrm>
            </p:grpSpPr>
            <p:sp>
              <p:nvSpPr>
                <p:cNvPr id="776" name="Google Shape;776;p30"/>
                <p:cNvSpPr/>
                <p:nvPr/>
              </p:nvSpPr>
              <p:spPr>
                <a:xfrm>
                  <a:off x="6624299" y="3768724"/>
                  <a:ext cx="1183578" cy="1135677"/>
                </a:xfrm>
                <a:custGeom>
                  <a:rect b="b" l="l" r="r" t="t"/>
                  <a:pathLst>
                    <a:path extrusionOk="0" h="16818" w="17528">
                      <a:moveTo>
                        <a:pt x="6461" y="1"/>
                      </a:moveTo>
                      <a:lnTo>
                        <a:pt x="6181" y="995"/>
                      </a:lnTo>
                      <a:cubicBezTo>
                        <a:pt x="3904" y="1986"/>
                        <a:pt x="379" y="8178"/>
                        <a:pt x="0" y="15230"/>
                      </a:cubicBezTo>
                      <a:cubicBezTo>
                        <a:pt x="2013" y="15905"/>
                        <a:pt x="8158" y="16552"/>
                        <a:pt x="8588" y="16552"/>
                      </a:cubicBezTo>
                      <a:cubicBezTo>
                        <a:pt x="8588" y="16552"/>
                        <a:pt x="9016" y="16817"/>
                        <a:pt x="10035" y="16817"/>
                      </a:cubicBezTo>
                      <a:cubicBezTo>
                        <a:pt x="10544" y="16817"/>
                        <a:pt x="11201" y="16751"/>
                        <a:pt x="12025" y="16552"/>
                      </a:cubicBezTo>
                      <a:cubicBezTo>
                        <a:pt x="16197" y="13758"/>
                        <a:pt x="16927" y="4369"/>
                        <a:pt x="16927" y="4369"/>
                      </a:cubicBezTo>
                      <a:lnTo>
                        <a:pt x="17527" y="3265"/>
                      </a:lnTo>
                      <a:lnTo>
                        <a:pt x="64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0"/>
                <p:cNvSpPr/>
                <p:nvPr/>
              </p:nvSpPr>
              <p:spPr>
                <a:xfrm>
                  <a:off x="7041621" y="3835914"/>
                  <a:ext cx="740344" cy="1068150"/>
                </a:xfrm>
                <a:custGeom>
                  <a:rect b="b" l="l" r="r" t="t"/>
                  <a:pathLst>
                    <a:path extrusionOk="0" h="15818" w="10964">
                      <a:moveTo>
                        <a:pt x="1" y="0"/>
                      </a:moveTo>
                      <a:lnTo>
                        <a:pt x="2672" y="880"/>
                      </a:lnTo>
                      <a:lnTo>
                        <a:pt x="5352" y="1753"/>
                      </a:lnTo>
                      <a:cubicBezTo>
                        <a:pt x="7079" y="2312"/>
                        <a:pt x="8810" y="2855"/>
                        <a:pt x="10537" y="3403"/>
                      </a:cubicBezTo>
                      <a:lnTo>
                        <a:pt x="10537" y="3403"/>
                      </a:lnTo>
                      <a:cubicBezTo>
                        <a:pt x="9540" y="4087"/>
                        <a:pt x="8613" y="4859"/>
                        <a:pt x="7744" y="5699"/>
                      </a:cubicBezTo>
                      <a:cubicBezTo>
                        <a:pt x="6832" y="6579"/>
                        <a:pt x="5987" y="7538"/>
                        <a:pt x="5277" y="8596"/>
                      </a:cubicBezTo>
                      <a:cubicBezTo>
                        <a:pt x="4922" y="9124"/>
                        <a:pt x="4614" y="9685"/>
                        <a:pt x="4354" y="10265"/>
                      </a:cubicBezTo>
                      <a:cubicBezTo>
                        <a:pt x="4089" y="10845"/>
                        <a:pt x="3876" y="11449"/>
                        <a:pt x="3754" y="12073"/>
                      </a:cubicBezTo>
                      <a:cubicBezTo>
                        <a:pt x="3623" y="12696"/>
                        <a:pt x="3576" y="13335"/>
                        <a:pt x="3623" y="13971"/>
                      </a:cubicBezTo>
                      <a:cubicBezTo>
                        <a:pt x="3679" y="14606"/>
                        <a:pt x="3825" y="15226"/>
                        <a:pt x="4046" y="15818"/>
                      </a:cubicBezTo>
                      <a:cubicBezTo>
                        <a:pt x="3845" y="15218"/>
                        <a:pt x="3714" y="14598"/>
                        <a:pt x="3679" y="13967"/>
                      </a:cubicBezTo>
                      <a:cubicBezTo>
                        <a:pt x="3652" y="13335"/>
                        <a:pt x="3723" y="12708"/>
                        <a:pt x="3856" y="12096"/>
                      </a:cubicBezTo>
                      <a:cubicBezTo>
                        <a:pt x="3987" y="11481"/>
                        <a:pt x="4212" y="10889"/>
                        <a:pt x="4476" y="10321"/>
                      </a:cubicBezTo>
                      <a:cubicBezTo>
                        <a:pt x="4745" y="9752"/>
                        <a:pt x="5060" y="9208"/>
                        <a:pt x="5419" y="8690"/>
                      </a:cubicBezTo>
                      <a:cubicBezTo>
                        <a:pt x="6126" y="7649"/>
                        <a:pt x="6967" y="6701"/>
                        <a:pt x="7874" y="5833"/>
                      </a:cubicBezTo>
                      <a:cubicBezTo>
                        <a:pt x="8332" y="5399"/>
                        <a:pt x="8805" y="4984"/>
                        <a:pt x="9295" y="4586"/>
                      </a:cubicBezTo>
                      <a:cubicBezTo>
                        <a:pt x="9780" y="4188"/>
                        <a:pt x="10282" y="3800"/>
                        <a:pt x="10803" y="3454"/>
                      </a:cubicBezTo>
                      <a:lnTo>
                        <a:pt x="10964" y="3343"/>
                      </a:lnTo>
                      <a:lnTo>
                        <a:pt x="10779" y="3284"/>
                      </a:lnTo>
                      <a:cubicBezTo>
                        <a:pt x="8983" y="2727"/>
                        <a:pt x="7191" y="2163"/>
                        <a:pt x="5396" y="1622"/>
                      </a:cubicBezTo>
                      <a:lnTo>
                        <a:pt x="2700" y="802"/>
                      </a:lnTo>
                      <a:lnTo>
                        <a:pt x="1" y="0"/>
                      </a:lnTo>
                      <a:close/>
                    </a:path>
                  </a:pathLst>
                </a:custGeom>
                <a:solidFill>
                  <a:srgbClr val="FFA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0"/>
                <p:cNvSpPr/>
                <p:nvPr/>
              </p:nvSpPr>
              <p:spPr>
                <a:xfrm>
                  <a:off x="6946271" y="3962191"/>
                  <a:ext cx="539120" cy="246610"/>
                </a:xfrm>
                <a:custGeom>
                  <a:rect b="b" l="l" r="r" t="t"/>
                  <a:pathLst>
                    <a:path extrusionOk="0" h="3652" w="7984">
                      <a:moveTo>
                        <a:pt x="722" y="1"/>
                      </a:moveTo>
                      <a:lnTo>
                        <a:pt x="0" y="1287"/>
                      </a:lnTo>
                      <a:lnTo>
                        <a:pt x="6788" y="3651"/>
                      </a:lnTo>
                      <a:lnTo>
                        <a:pt x="7984" y="2176"/>
                      </a:lnTo>
                      <a:lnTo>
                        <a:pt x="722"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9" name="Google Shape;779;p30"/>
            <p:cNvGrpSpPr/>
            <p:nvPr/>
          </p:nvGrpSpPr>
          <p:grpSpPr>
            <a:xfrm>
              <a:off x="6509570" y="4107975"/>
              <a:ext cx="1263757" cy="697829"/>
              <a:chOff x="6523650" y="4107975"/>
              <a:chExt cx="1263757" cy="697829"/>
            </a:xfrm>
          </p:grpSpPr>
          <p:sp>
            <p:nvSpPr>
              <p:cNvPr id="780" name="Google Shape;780;p30"/>
              <p:cNvSpPr/>
              <p:nvPr/>
            </p:nvSpPr>
            <p:spPr>
              <a:xfrm>
                <a:off x="6533505" y="4107975"/>
                <a:ext cx="680938" cy="101688"/>
              </a:xfrm>
              <a:custGeom>
                <a:rect b="b" l="l" r="r" t="t"/>
                <a:pathLst>
                  <a:path extrusionOk="0" h="8378" w="56102">
                    <a:moveTo>
                      <a:pt x="1824" y="1"/>
                    </a:moveTo>
                    <a:cubicBezTo>
                      <a:pt x="939" y="1"/>
                      <a:pt x="190" y="674"/>
                      <a:pt x="114" y="1571"/>
                    </a:cubicBezTo>
                    <a:lnTo>
                      <a:pt x="80" y="2013"/>
                    </a:lnTo>
                    <a:cubicBezTo>
                      <a:pt x="0" y="2956"/>
                      <a:pt x="701" y="3782"/>
                      <a:pt x="1640" y="3862"/>
                    </a:cubicBezTo>
                    <a:lnTo>
                      <a:pt x="55779" y="8378"/>
                    </a:lnTo>
                    <a:lnTo>
                      <a:pt x="56102" y="4526"/>
                    </a:lnTo>
                    <a:lnTo>
                      <a:pt x="1963" y="6"/>
                    </a:lnTo>
                    <a:cubicBezTo>
                      <a:pt x="1917" y="3"/>
                      <a:pt x="1870" y="1"/>
                      <a:pt x="18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0"/>
              <p:cNvSpPr/>
              <p:nvPr/>
            </p:nvSpPr>
            <p:spPr>
              <a:xfrm>
                <a:off x="7090311" y="4107975"/>
                <a:ext cx="680962" cy="101688"/>
              </a:xfrm>
              <a:custGeom>
                <a:rect b="b" l="l" r="r" t="t"/>
                <a:pathLst>
                  <a:path extrusionOk="0" h="8378" w="56104">
                    <a:moveTo>
                      <a:pt x="54279" y="1"/>
                    </a:moveTo>
                    <a:cubicBezTo>
                      <a:pt x="54233" y="1"/>
                      <a:pt x="54186" y="3"/>
                      <a:pt x="54140" y="6"/>
                    </a:cubicBezTo>
                    <a:lnTo>
                      <a:pt x="0" y="4526"/>
                    </a:lnTo>
                    <a:lnTo>
                      <a:pt x="322" y="8378"/>
                    </a:lnTo>
                    <a:lnTo>
                      <a:pt x="54462" y="3862"/>
                    </a:lnTo>
                    <a:cubicBezTo>
                      <a:pt x="55405" y="3782"/>
                      <a:pt x="56103" y="2956"/>
                      <a:pt x="56027" y="2013"/>
                    </a:cubicBezTo>
                    <a:lnTo>
                      <a:pt x="55989" y="1571"/>
                    </a:lnTo>
                    <a:cubicBezTo>
                      <a:pt x="55912" y="674"/>
                      <a:pt x="55163" y="1"/>
                      <a:pt x="54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0"/>
              <p:cNvSpPr/>
              <p:nvPr/>
            </p:nvSpPr>
            <p:spPr>
              <a:xfrm>
                <a:off x="6542875" y="4194378"/>
                <a:ext cx="1225244" cy="611427"/>
              </a:xfrm>
              <a:custGeom>
                <a:rect b="b" l="l" r="r" t="t"/>
                <a:pathLst>
                  <a:path extrusionOk="0" h="50375" w="100947">
                    <a:moveTo>
                      <a:pt x="8612" y="3336"/>
                    </a:moveTo>
                    <a:lnTo>
                      <a:pt x="11008" y="24951"/>
                    </a:lnTo>
                    <a:lnTo>
                      <a:pt x="5848" y="24951"/>
                    </a:lnTo>
                    <a:lnTo>
                      <a:pt x="3140" y="3336"/>
                    </a:lnTo>
                    <a:close/>
                    <a:moveTo>
                      <a:pt x="17533" y="3336"/>
                    </a:moveTo>
                    <a:lnTo>
                      <a:pt x="19420" y="24951"/>
                    </a:lnTo>
                    <a:lnTo>
                      <a:pt x="14256" y="24951"/>
                    </a:lnTo>
                    <a:lnTo>
                      <a:pt x="12061" y="3336"/>
                    </a:lnTo>
                    <a:close/>
                    <a:moveTo>
                      <a:pt x="26453" y="3336"/>
                    </a:moveTo>
                    <a:lnTo>
                      <a:pt x="27829" y="24951"/>
                    </a:lnTo>
                    <a:lnTo>
                      <a:pt x="22664" y="24951"/>
                    </a:lnTo>
                    <a:lnTo>
                      <a:pt x="20981" y="3336"/>
                    </a:lnTo>
                    <a:close/>
                    <a:moveTo>
                      <a:pt x="35374" y="3336"/>
                    </a:moveTo>
                    <a:lnTo>
                      <a:pt x="36237" y="24951"/>
                    </a:lnTo>
                    <a:lnTo>
                      <a:pt x="31077" y="24951"/>
                    </a:lnTo>
                    <a:lnTo>
                      <a:pt x="29896" y="3336"/>
                    </a:lnTo>
                    <a:close/>
                    <a:moveTo>
                      <a:pt x="44294" y="3336"/>
                    </a:moveTo>
                    <a:lnTo>
                      <a:pt x="44646" y="24951"/>
                    </a:lnTo>
                    <a:lnTo>
                      <a:pt x="39485" y="24951"/>
                    </a:lnTo>
                    <a:lnTo>
                      <a:pt x="38817" y="3336"/>
                    </a:lnTo>
                    <a:close/>
                    <a:moveTo>
                      <a:pt x="53215" y="3336"/>
                    </a:moveTo>
                    <a:lnTo>
                      <a:pt x="53053" y="24951"/>
                    </a:lnTo>
                    <a:lnTo>
                      <a:pt x="47894" y="24951"/>
                    </a:lnTo>
                    <a:lnTo>
                      <a:pt x="47737" y="3336"/>
                    </a:lnTo>
                    <a:close/>
                    <a:moveTo>
                      <a:pt x="62130" y="3336"/>
                    </a:moveTo>
                    <a:lnTo>
                      <a:pt x="61467" y="24951"/>
                    </a:lnTo>
                    <a:lnTo>
                      <a:pt x="56302" y="24951"/>
                    </a:lnTo>
                    <a:lnTo>
                      <a:pt x="56658" y="3336"/>
                    </a:lnTo>
                    <a:close/>
                    <a:moveTo>
                      <a:pt x="71051" y="3336"/>
                    </a:moveTo>
                    <a:lnTo>
                      <a:pt x="69874" y="24951"/>
                    </a:lnTo>
                    <a:lnTo>
                      <a:pt x="64710" y="24951"/>
                    </a:lnTo>
                    <a:lnTo>
                      <a:pt x="65578" y="3336"/>
                    </a:lnTo>
                    <a:close/>
                    <a:moveTo>
                      <a:pt x="79971" y="3336"/>
                    </a:moveTo>
                    <a:lnTo>
                      <a:pt x="78283" y="24951"/>
                    </a:lnTo>
                    <a:lnTo>
                      <a:pt x="73124" y="24951"/>
                    </a:lnTo>
                    <a:lnTo>
                      <a:pt x="74494" y="3336"/>
                    </a:lnTo>
                    <a:close/>
                    <a:moveTo>
                      <a:pt x="88892" y="3336"/>
                    </a:moveTo>
                    <a:lnTo>
                      <a:pt x="86691" y="24951"/>
                    </a:lnTo>
                    <a:lnTo>
                      <a:pt x="81531" y="24951"/>
                    </a:lnTo>
                    <a:lnTo>
                      <a:pt x="83414" y="3336"/>
                    </a:lnTo>
                    <a:close/>
                    <a:moveTo>
                      <a:pt x="97812" y="3336"/>
                    </a:moveTo>
                    <a:lnTo>
                      <a:pt x="95104" y="24951"/>
                    </a:lnTo>
                    <a:lnTo>
                      <a:pt x="89940" y="24951"/>
                    </a:lnTo>
                    <a:lnTo>
                      <a:pt x="92335" y="3336"/>
                    </a:lnTo>
                    <a:close/>
                    <a:moveTo>
                      <a:pt x="11359" y="28095"/>
                    </a:moveTo>
                    <a:lnTo>
                      <a:pt x="13455" y="47041"/>
                    </a:lnTo>
                    <a:lnTo>
                      <a:pt x="8612" y="47041"/>
                    </a:lnTo>
                    <a:lnTo>
                      <a:pt x="6241" y="28095"/>
                    </a:lnTo>
                    <a:close/>
                    <a:moveTo>
                      <a:pt x="19691" y="28095"/>
                    </a:moveTo>
                    <a:lnTo>
                      <a:pt x="21346" y="47041"/>
                    </a:lnTo>
                    <a:lnTo>
                      <a:pt x="16504" y="47041"/>
                    </a:lnTo>
                    <a:lnTo>
                      <a:pt x="14579" y="28095"/>
                    </a:lnTo>
                    <a:close/>
                    <a:moveTo>
                      <a:pt x="28028" y="28095"/>
                    </a:moveTo>
                    <a:lnTo>
                      <a:pt x="29232" y="47041"/>
                    </a:lnTo>
                    <a:lnTo>
                      <a:pt x="24391" y="47041"/>
                    </a:lnTo>
                    <a:lnTo>
                      <a:pt x="22911" y="28095"/>
                    </a:lnTo>
                    <a:close/>
                    <a:moveTo>
                      <a:pt x="36365" y="28095"/>
                    </a:moveTo>
                    <a:lnTo>
                      <a:pt x="37119" y="47041"/>
                    </a:lnTo>
                    <a:lnTo>
                      <a:pt x="32277" y="47041"/>
                    </a:lnTo>
                    <a:lnTo>
                      <a:pt x="31248" y="28095"/>
                    </a:lnTo>
                    <a:close/>
                    <a:moveTo>
                      <a:pt x="44698" y="28095"/>
                    </a:moveTo>
                    <a:lnTo>
                      <a:pt x="45005" y="47041"/>
                    </a:lnTo>
                    <a:lnTo>
                      <a:pt x="40168" y="47041"/>
                    </a:lnTo>
                    <a:lnTo>
                      <a:pt x="39581" y="28095"/>
                    </a:lnTo>
                    <a:close/>
                    <a:moveTo>
                      <a:pt x="53035" y="28095"/>
                    </a:moveTo>
                    <a:lnTo>
                      <a:pt x="52897" y="47041"/>
                    </a:lnTo>
                    <a:lnTo>
                      <a:pt x="48056" y="47041"/>
                    </a:lnTo>
                    <a:lnTo>
                      <a:pt x="47918" y="28095"/>
                    </a:lnTo>
                    <a:close/>
                    <a:moveTo>
                      <a:pt x="61366" y="28095"/>
                    </a:moveTo>
                    <a:lnTo>
                      <a:pt x="60784" y="47041"/>
                    </a:lnTo>
                    <a:lnTo>
                      <a:pt x="55942" y="47041"/>
                    </a:lnTo>
                    <a:lnTo>
                      <a:pt x="56250" y="28095"/>
                    </a:lnTo>
                    <a:close/>
                    <a:moveTo>
                      <a:pt x="69704" y="28095"/>
                    </a:moveTo>
                    <a:lnTo>
                      <a:pt x="68670" y="47041"/>
                    </a:lnTo>
                    <a:lnTo>
                      <a:pt x="63828" y="47041"/>
                    </a:lnTo>
                    <a:lnTo>
                      <a:pt x="64587" y="28095"/>
                    </a:lnTo>
                    <a:close/>
                    <a:moveTo>
                      <a:pt x="78036" y="28095"/>
                    </a:moveTo>
                    <a:lnTo>
                      <a:pt x="76561" y="47041"/>
                    </a:lnTo>
                    <a:lnTo>
                      <a:pt x="71719" y="47041"/>
                    </a:lnTo>
                    <a:lnTo>
                      <a:pt x="72925" y="28095"/>
                    </a:lnTo>
                    <a:close/>
                    <a:moveTo>
                      <a:pt x="86373" y="28095"/>
                    </a:moveTo>
                    <a:lnTo>
                      <a:pt x="84449" y="47041"/>
                    </a:lnTo>
                    <a:lnTo>
                      <a:pt x="79606" y="47041"/>
                    </a:lnTo>
                    <a:lnTo>
                      <a:pt x="81256" y="28095"/>
                    </a:lnTo>
                    <a:close/>
                    <a:moveTo>
                      <a:pt x="94706" y="28095"/>
                    </a:moveTo>
                    <a:lnTo>
                      <a:pt x="92335" y="47041"/>
                    </a:lnTo>
                    <a:lnTo>
                      <a:pt x="87493" y="47041"/>
                    </a:lnTo>
                    <a:lnTo>
                      <a:pt x="89593" y="28095"/>
                    </a:lnTo>
                    <a:close/>
                    <a:moveTo>
                      <a:pt x="1" y="1"/>
                    </a:moveTo>
                    <a:lnTo>
                      <a:pt x="5738" y="47098"/>
                    </a:lnTo>
                    <a:cubicBezTo>
                      <a:pt x="5966" y="48966"/>
                      <a:pt x="7555" y="50375"/>
                      <a:pt x="9437" y="50375"/>
                    </a:cubicBezTo>
                    <a:lnTo>
                      <a:pt x="91510" y="50375"/>
                    </a:lnTo>
                    <a:cubicBezTo>
                      <a:pt x="93397" y="50375"/>
                      <a:pt x="94986" y="48966"/>
                      <a:pt x="95213" y="47098"/>
                    </a:cubicBezTo>
                    <a:lnTo>
                      <a:pt x="1009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0"/>
              <p:cNvSpPr/>
              <p:nvPr/>
            </p:nvSpPr>
            <p:spPr>
              <a:xfrm>
                <a:off x="6523650" y="4162094"/>
                <a:ext cx="1263757" cy="48186"/>
              </a:xfrm>
              <a:custGeom>
                <a:rect b="b" l="l" r="r" t="t"/>
                <a:pathLst>
                  <a:path extrusionOk="0" h="3970" w="104120">
                    <a:moveTo>
                      <a:pt x="1" y="1"/>
                    </a:moveTo>
                    <a:lnTo>
                      <a:pt x="1" y="3970"/>
                    </a:lnTo>
                    <a:lnTo>
                      <a:pt x="104119" y="3970"/>
                    </a:lnTo>
                    <a:lnTo>
                      <a:pt x="1041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0"/>
              <p:cNvSpPr/>
              <p:nvPr/>
            </p:nvSpPr>
            <p:spPr>
              <a:xfrm>
                <a:off x="6542875" y="4209063"/>
                <a:ext cx="1225244" cy="7210"/>
              </a:xfrm>
              <a:custGeom>
                <a:rect b="b" l="l" r="r" t="t"/>
                <a:pathLst>
                  <a:path extrusionOk="0" h="594" w="100947">
                    <a:moveTo>
                      <a:pt x="50474" y="1"/>
                    </a:moveTo>
                    <a:lnTo>
                      <a:pt x="25240" y="71"/>
                    </a:lnTo>
                    <a:lnTo>
                      <a:pt x="12620" y="152"/>
                    </a:lnTo>
                    <a:lnTo>
                      <a:pt x="1" y="299"/>
                    </a:lnTo>
                    <a:lnTo>
                      <a:pt x="12620" y="441"/>
                    </a:lnTo>
                    <a:lnTo>
                      <a:pt x="25240" y="527"/>
                    </a:lnTo>
                    <a:lnTo>
                      <a:pt x="50474" y="594"/>
                    </a:lnTo>
                    <a:lnTo>
                      <a:pt x="75713" y="527"/>
                    </a:lnTo>
                    <a:lnTo>
                      <a:pt x="88332" y="441"/>
                    </a:lnTo>
                    <a:lnTo>
                      <a:pt x="100946" y="299"/>
                    </a:lnTo>
                    <a:lnTo>
                      <a:pt x="88332" y="152"/>
                    </a:lnTo>
                    <a:lnTo>
                      <a:pt x="75713" y="67"/>
                    </a:lnTo>
                    <a:lnTo>
                      <a:pt x="504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85" name="Google Shape;785;p30"/>
          <p:cNvCxnSpPr>
            <a:stCxn id="716" idx="2"/>
          </p:cNvCxnSpPr>
          <p:nvPr/>
        </p:nvCxnSpPr>
        <p:spPr>
          <a:xfrm>
            <a:off x="2004746" y="2836650"/>
            <a:ext cx="0" cy="1319400"/>
          </a:xfrm>
          <a:prstGeom prst="straightConnector1">
            <a:avLst/>
          </a:prstGeom>
          <a:noFill/>
          <a:ln cap="flat" cmpd="sng" w="19050">
            <a:solidFill>
              <a:schemeClr val="lt1"/>
            </a:solidFill>
            <a:prstDash val="solid"/>
            <a:round/>
            <a:headEnd len="med" w="med" type="oval"/>
            <a:tailEnd len="med" w="med" type="none"/>
          </a:ln>
        </p:spPr>
      </p:cxnSp>
      <p:cxnSp>
        <p:nvCxnSpPr>
          <p:cNvPr id="786" name="Google Shape;786;p30"/>
          <p:cNvCxnSpPr>
            <a:stCxn id="787" idx="2"/>
          </p:cNvCxnSpPr>
          <p:nvPr/>
        </p:nvCxnSpPr>
        <p:spPr>
          <a:xfrm>
            <a:off x="7141448" y="2836650"/>
            <a:ext cx="14100" cy="1319400"/>
          </a:xfrm>
          <a:prstGeom prst="straightConnector1">
            <a:avLst/>
          </a:prstGeom>
          <a:noFill/>
          <a:ln cap="flat" cmpd="sng" w="19050">
            <a:solidFill>
              <a:schemeClr val="lt1"/>
            </a:solidFill>
            <a:prstDash val="solid"/>
            <a:round/>
            <a:headEnd len="med" w="med" type="oval"/>
            <a:tailEnd len="med" w="med" type="none"/>
          </a:ln>
        </p:spPr>
      </p:cxnSp>
      <p:cxnSp>
        <p:nvCxnSpPr>
          <p:cNvPr id="788" name="Google Shape;788;p30"/>
          <p:cNvCxnSpPr>
            <a:stCxn id="789" idx="2"/>
          </p:cNvCxnSpPr>
          <p:nvPr/>
        </p:nvCxnSpPr>
        <p:spPr>
          <a:xfrm flipH="1">
            <a:off x="4567700" y="3833683"/>
            <a:ext cx="5400" cy="322500"/>
          </a:xfrm>
          <a:prstGeom prst="straightConnector1">
            <a:avLst/>
          </a:prstGeom>
          <a:noFill/>
          <a:ln cap="flat" cmpd="sng" w="19050">
            <a:solidFill>
              <a:schemeClr val="lt1"/>
            </a:solidFill>
            <a:prstDash val="solid"/>
            <a:round/>
            <a:headEnd len="med" w="med" type="oval"/>
            <a:tailEnd len="med" w="med" type="none"/>
          </a:ln>
        </p:spPr>
      </p:cxnSp>
      <p:sp>
        <p:nvSpPr>
          <p:cNvPr id="790" name="Google Shape;790;p30"/>
          <p:cNvSpPr txBox="1"/>
          <p:nvPr/>
        </p:nvSpPr>
        <p:spPr>
          <a:xfrm>
            <a:off x="3070075" y="314402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2200">
                <a:solidFill>
                  <a:schemeClr val="lt1"/>
                </a:solidFill>
                <a:latin typeface="Fira Sans Extra Condensed Medium"/>
                <a:ea typeface="Fira Sans Extra Condensed Medium"/>
                <a:cs typeface="Fira Sans Extra Condensed Medium"/>
                <a:sym typeface="Fira Sans Extra Condensed Medium"/>
              </a:rPr>
              <a:t>Total Unique Bills</a:t>
            </a:r>
            <a:endParaRPr sz="2200">
              <a:solidFill>
                <a:schemeClr val="lt1"/>
              </a:solidFill>
              <a:latin typeface="Fira Sans Extra Condensed Medium"/>
              <a:ea typeface="Fira Sans Extra Condensed Medium"/>
              <a:cs typeface="Fira Sans Extra Condensed Medium"/>
              <a:sym typeface="Fira Sans Extra Condensed Medium"/>
            </a:endParaRPr>
          </a:p>
        </p:txBody>
      </p:sp>
      <p:sp>
        <p:nvSpPr>
          <p:cNvPr id="791" name="Google Shape;791;p30"/>
          <p:cNvSpPr txBox="1"/>
          <p:nvPr/>
        </p:nvSpPr>
        <p:spPr>
          <a:xfrm>
            <a:off x="5641450" y="2175450"/>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lang="en" sz="2200">
                <a:solidFill>
                  <a:schemeClr val="lt1"/>
                </a:solidFill>
                <a:latin typeface="Fira Sans Extra Condensed Medium"/>
                <a:ea typeface="Fira Sans Extra Condensed Medium"/>
                <a:cs typeface="Fira Sans Extra Condensed Medium"/>
                <a:sym typeface="Fira Sans Extra Condensed Medium"/>
              </a:rPr>
              <a:t>Total Data Points</a:t>
            </a:r>
            <a:endParaRPr sz="2200">
              <a:solidFill>
                <a:schemeClr val="l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upermarket Business Plan by Slidesgo">
  <a:themeElements>
    <a:clrScheme name="Simple Light">
      <a:dk1>
        <a:srgbClr val="F3F3F3"/>
      </a:dk1>
      <a:lt1>
        <a:srgbClr val="092329"/>
      </a:lt1>
      <a:dk2>
        <a:srgbClr val="57BF8E"/>
      </a:dk2>
      <a:lt2>
        <a:srgbClr val="B5EECC"/>
      </a:lt2>
      <a:accent1>
        <a:srgbClr val="83C3A9"/>
      </a:accent1>
      <a:accent2>
        <a:srgbClr val="AD241B"/>
      </a:accent2>
      <a:accent3>
        <a:srgbClr val="F1471D"/>
      </a:accent3>
      <a:accent4>
        <a:srgbClr val="FF8433"/>
      </a:accent4>
      <a:accent5>
        <a:srgbClr val="FCD06F"/>
      </a:accent5>
      <a:accent6>
        <a:srgbClr val="F7EECE"/>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